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theme/theme4.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5.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6.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7.xml" ContentType="application/vnd.openxmlformats-officedocument.theme+xml"/>
  <Override PartName="/ppt/slideLayouts/slideLayout55.xml" ContentType="application/vnd.openxmlformats-officedocument.presentationml.slideLayout+xml"/>
  <Override PartName="/ppt/theme/theme8.xml" ContentType="application/vnd.openxmlformats-officedocument.theme+xml"/>
  <Override PartName="/ppt/slideLayouts/slideLayout56.xml" ContentType="application/vnd.openxmlformats-officedocument.presentationml.slideLayout+xml"/>
  <Override PartName="/ppt/theme/theme9.xml" ContentType="application/vnd.openxmlformats-officedocument.theme+xml"/>
  <Override PartName="/ppt/slideLayouts/slideLayout57.xml" ContentType="application/vnd.openxmlformats-officedocument.presentationml.slideLayout+xml"/>
  <Override PartName="/ppt/theme/theme10.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11.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3" r:id="rId1"/>
    <p:sldMasterId id="2147483996" r:id="rId2"/>
    <p:sldMasterId id="2147483972" r:id="rId3"/>
    <p:sldMasterId id="2147483650" r:id="rId4"/>
    <p:sldMasterId id="2147483648" r:id="rId5"/>
    <p:sldMasterId id="2147484008" r:id="rId6"/>
    <p:sldMasterId id="2147483922" r:id="rId7"/>
    <p:sldMasterId id="2147483857" r:id="rId8"/>
    <p:sldMasterId id="2147483859" r:id="rId9"/>
    <p:sldMasterId id="2147483871" r:id="rId10"/>
    <p:sldMasterId id="2147483984" r:id="rId11"/>
    <p:sldMasterId id="2147483960" r:id="rId12"/>
  </p:sldMasterIdLst>
  <p:notesMasterIdLst>
    <p:notesMasterId r:id="rId30"/>
  </p:notesMasterIdLst>
  <p:handoutMasterIdLst>
    <p:handoutMasterId r:id="rId31"/>
  </p:handoutMasterIdLst>
  <p:sldIdLst>
    <p:sldId id="331" r:id="rId13"/>
    <p:sldId id="338" r:id="rId14"/>
    <p:sldId id="332" r:id="rId15"/>
    <p:sldId id="333" r:id="rId16"/>
    <p:sldId id="334" r:id="rId17"/>
    <p:sldId id="339" r:id="rId18"/>
    <p:sldId id="340" r:id="rId19"/>
    <p:sldId id="341" r:id="rId20"/>
    <p:sldId id="342" r:id="rId21"/>
    <p:sldId id="343" r:id="rId22"/>
    <p:sldId id="344" r:id="rId23"/>
    <p:sldId id="337" r:id="rId24"/>
    <p:sldId id="335" r:id="rId25"/>
    <p:sldId id="336" r:id="rId26"/>
    <p:sldId id="345" r:id="rId27"/>
    <p:sldId id="346" r:id="rId28"/>
    <p:sldId id="347" r:id="rId29"/>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os="4110">
          <p15:clr>
            <a:srgbClr val="A4A3A4"/>
          </p15:clr>
        </p15:guide>
        <p15:guide id="2" pos="286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D5B4"/>
    <a:srgbClr val="D8E4BC"/>
    <a:srgbClr val="B8CCE4"/>
    <a:srgbClr val="FF5758"/>
    <a:srgbClr val="FFA78B"/>
    <a:srgbClr val="DEEEF8"/>
    <a:srgbClr val="D5E3E9"/>
    <a:srgbClr val="D7E3E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1"/>
    <p:restoredTop sz="94631"/>
  </p:normalViewPr>
  <p:slideViewPr>
    <p:cSldViewPr>
      <p:cViewPr>
        <p:scale>
          <a:sx n="100" d="100"/>
          <a:sy n="100" d="100"/>
        </p:scale>
        <p:origin x="-288" y="-80"/>
      </p:cViewPr>
      <p:guideLst>
        <p:guide orient="horz" pos="4110"/>
        <p:guide pos="286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9" d="100"/>
          <a:sy n="89" d="100"/>
        </p:scale>
        <p:origin x="-384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8.xml"/><Relationship Id="rId21" Type="http://schemas.openxmlformats.org/officeDocument/2006/relationships/slide" Target="slides/slide9.xml"/><Relationship Id="rId22" Type="http://schemas.openxmlformats.org/officeDocument/2006/relationships/slide" Target="slides/slide10.xml"/><Relationship Id="rId23" Type="http://schemas.openxmlformats.org/officeDocument/2006/relationships/slide" Target="slides/slide11.xml"/><Relationship Id="rId24" Type="http://schemas.openxmlformats.org/officeDocument/2006/relationships/slide" Target="slides/slide12.xml"/><Relationship Id="rId25" Type="http://schemas.openxmlformats.org/officeDocument/2006/relationships/slide" Target="slides/slide13.xml"/><Relationship Id="rId26" Type="http://schemas.openxmlformats.org/officeDocument/2006/relationships/slide" Target="slides/slide14.xml"/><Relationship Id="rId27" Type="http://schemas.openxmlformats.org/officeDocument/2006/relationships/slide" Target="slides/slide15.xml"/><Relationship Id="rId28" Type="http://schemas.openxmlformats.org/officeDocument/2006/relationships/slide" Target="slides/slide16.xml"/><Relationship Id="rId29" Type="http://schemas.openxmlformats.org/officeDocument/2006/relationships/slide" Target="slides/slide1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30" Type="http://schemas.openxmlformats.org/officeDocument/2006/relationships/notesMaster" Target="notesMasters/notesMaster1.xml"/><Relationship Id="rId31" Type="http://schemas.openxmlformats.org/officeDocument/2006/relationships/handoutMaster" Target="handoutMasters/handoutMaster1.xml"/><Relationship Id="rId32" Type="http://schemas.openxmlformats.org/officeDocument/2006/relationships/printerSettings" Target="printerSettings/printerSettings1.bin"/><Relationship Id="rId9" Type="http://schemas.openxmlformats.org/officeDocument/2006/relationships/slideMaster" Target="slideMasters/slideMaster9.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 Target="slides/slide1.xml"/><Relationship Id="rId14" Type="http://schemas.openxmlformats.org/officeDocument/2006/relationships/slide" Target="slides/slide2.xml"/><Relationship Id="rId15" Type="http://schemas.openxmlformats.org/officeDocument/2006/relationships/slide" Target="slides/slide3.xml"/><Relationship Id="rId16" Type="http://schemas.openxmlformats.org/officeDocument/2006/relationships/slide" Target="slides/slide4.xml"/><Relationship Id="rId17" Type="http://schemas.openxmlformats.org/officeDocument/2006/relationships/slide" Target="slides/slide5.xml"/><Relationship Id="rId18" Type="http://schemas.openxmlformats.org/officeDocument/2006/relationships/slide" Target="slides/slide6.xml"/><Relationship Id="rId19"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Arial" charset="0"/>
                <a:ea typeface="+mn-ea"/>
                <a:cs typeface="Arial" charset="0"/>
              </a:defRPr>
            </a:lvl1pPr>
          </a:lstStyle>
          <a:p>
            <a:pPr>
              <a:defRPr/>
            </a:pP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cs typeface="Arial" charset="0"/>
              </a:defRPr>
            </a:lvl1pPr>
          </a:lstStyle>
          <a:p>
            <a:fld id="{C96F751A-9380-C74E-969B-F310CC821968}" type="datetime1">
              <a:rPr lang="fr-FR"/>
              <a:pPr/>
              <a:t>08/10/15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Arial" charset="0"/>
                <a:ea typeface="+mn-ea"/>
                <a:cs typeface="Arial" charset="0"/>
              </a:defRPr>
            </a:lvl1pPr>
          </a:lstStyle>
          <a:p>
            <a:pPr>
              <a:defRPr/>
            </a:pPr>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cs typeface="Arial" charset="0"/>
              </a:defRPr>
            </a:lvl1pPr>
          </a:lstStyle>
          <a:p>
            <a:fld id="{4C1581D0-A779-9E43-A253-EC353F205721}" type="slidenum">
              <a:rPr lang="fr-FR"/>
              <a:pPr/>
              <a:t>‹#›</a:t>
            </a:fld>
            <a:endParaRPr lang="fr-FR"/>
          </a:p>
        </p:txBody>
      </p:sp>
    </p:spTree>
    <p:extLst>
      <p:ext uri="{BB962C8B-B14F-4D97-AF65-F5344CB8AC3E}">
        <p14:creationId xmlns:p14="http://schemas.microsoft.com/office/powerpoint/2010/main" val="41837973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Arial" charset="0"/>
              </a:defRPr>
            </a:lvl1pPr>
          </a:lstStyle>
          <a:p>
            <a:pPr>
              <a:defRPr/>
            </a:pPr>
            <a:endParaRPr lang="fr-FR"/>
          </a:p>
        </p:txBody>
      </p:sp>
      <p:sp>
        <p:nvSpPr>
          <p:cNvPr id="768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Arial" charset="0"/>
              </a:defRPr>
            </a:lvl1pPr>
          </a:lstStyle>
          <a:p>
            <a:pPr>
              <a:defRPr/>
            </a:pPr>
            <a:endParaRPr lang="fr-FR"/>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768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68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Arial" charset="0"/>
              </a:defRPr>
            </a:lvl1pPr>
          </a:lstStyle>
          <a:p>
            <a:pPr>
              <a:defRPr/>
            </a:pPr>
            <a:endParaRPr lang="fr-FR"/>
          </a:p>
        </p:txBody>
      </p:sp>
      <p:sp>
        <p:nvSpPr>
          <p:cNvPr id="768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Arial" charset="0"/>
              </a:defRPr>
            </a:lvl1pPr>
          </a:lstStyle>
          <a:p>
            <a:fld id="{49D19253-918A-074B-B966-222A2D916A0D}" type="slidenum">
              <a:rPr lang="fr-FR"/>
              <a:pPr/>
              <a:t>‹#›</a:t>
            </a:fld>
            <a:endParaRPr lang="fr-FR"/>
          </a:p>
        </p:txBody>
      </p:sp>
    </p:spTree>
    <p:extLst>
      <p:ext uri="{BB962C8B-B14F-4D97-AF65-F5344CB8AC3E}">
        <p14:creationId xmlns:p14="http://schemas.microsoft.com/office/powerpoint/2010/main" val="225612549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charset="0"/>
        <a:cs typeface="Arial"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AB036D5-7887-A549-B23A-CFD11FB20D41}" type="slidenum">
              <a:rPr lang="fr-FR" smtClean="0"/>
              <a:t>14</a:t>
            </a:fld>
            <a:endParaRPr lang="fr-FR"/>
          </a:p>
        </p:txBody>
      </p:sp>
    </p:spTree>
    <p:extLst>
      <p:ext uri="{BB962C8B-B14F-4D97-AF65-F5344CB8AC3E}">
        <p14:creationId xmlns:p14="http://schemas.microsoft.com/office/powerpoint/2010/main" val="2483648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vertical et text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4720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fld id="{1CD4FF3B-CB06-8A49-8C43-70F6EBE8FBD6}" type="datetimeFigureOut">
              <a:rPr lang="fr-FR"/>
              <a:pPr/>
              <a:t>08/10/15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4717D780-BBF8-C941-A584-92944B4B1FE2}" type="slidenum">
              <a:rPr lang="fr-FR"/>
              <a:pPr/>
              <a:t>‹#›</a:t>
            </a:fld>
            <a:endParaRPr lang="fr-FR"/>
          </a:p>
        </p:txBody>
      </p:sp>
    </p:spTree>
    <p:extLst>
      <p:ext uri="{BB962C8B-B14F-4D97-AF65-F5344CB8AC3E}">
        <p14:creationId xmlns:p14="http://schemas.microsoft.com/office/powerpoint/2010/main" val="3665841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D7FE884F-DBF7-6C44-9448-51E1BDB6CFEC}" type="datetimeFigureOut">
              <a:rPr lang="fr-FR"/>
              <a:pPr/>
              <a:t>08/10/15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5CF11043-57A4-084E-A3C9-911EE79FAE86}" type="slidenum">
              <a:rPr lang="fr-FR"/>
              <a:pPr/>
              <a:t>‹#›</a:t>
            </a:fld>
            <a:endParaRPr lang="fr-FR"/>
          </a:p>
        </p:txBody>
      </p:sp>
    </p:spTree>
    <p:extLst>
      <p:ext uri="{BB962C8B-B14F-4D97-AF65-F5344CB8AC3E}">
        <p14:creationId xmlns:p14="http://schemas.microsoft.com/office/powerpoint/2010/main" val="941425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3F48143D-AF3C-3246-BFC2-4136A6F27CEA}" type="datetimeFigureOut">
              <a:rPr lang="fr-FR"/>
              <a:pPr/>
              <a:t>08/10/15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748532EC-7370-5446-A456-0010176F837E}" type="slidenum">
              <a:rPr lang="fr-FR"/>
              <a:pPr/>
              <a:t>‹#›</a:t>
            </a:fld>
            <a:endParaRPr lang="fr-FR"/>
          </a:p>
        </p:txBody>
      </p:sp>
    </p:spTree>
    <p:extLst>
      <p:ext uri="{BB962C8B-B14F-4D97-AF65-F5344CB8AC3E}">
        <p14:creationId xmlns:p14="http://schemas.microsoft.com/office/powerpoint/2010/main" val="37841371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A86A5A7C-A589-4A44-90EB-A84E9237E8DB}" type="slidenum">
              <a:rPr lang="fr-FR"/>
              <a:pPr/>
              <a:t>‹#›</a:t>
            </a:fld>
            <a:endParaRPr lang="fr-FR"/>
          </a:p>
        </p:txBody>
      </p:sp>
    </p:spTree>
    <p:extLst>
      <p:ext uri="{BB962C8B-B14F-4D97-AF65-F5344CB8AC3E}">
        <p14:creationId xmlns:p14="http://schemas.microsoft.com/office/powerpoint/2010/main" val="4201494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B6B0C6E7-D23C-EB42-A96A-4297BB95B307}" type="slidenum">
              <a:rPr lang="fr-FR"/>
              <a:pPr/>
              <a:t>‹#›</a:t>
            </a:fld>
            <a:endParaRPr lang="fr-FR"/>
          </a:p>
        </p:txBody>
      </p:sp>
    </p:spTree>
    <p:extLst>
      <p:ext uri="{BB962C8B-B14F-4D97-AF65-F5344CB8AC3E}">
        <p14:creationId xmlns:p14="http://schemas.microsoft.com/office/powerpoint/2010/main" val="3837456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E382E8C5-DCA5-6E44-8729-FCDCFC2FC018}" type="slidenum">
              <a:rPr lang="fr-FR"/>
              <a:pPr/>
              <a:t>‹#›</a:t>
            </a:fld>
            <a:endParaRPr lang="fr-FR"/>
          </a:p>
        </p:txBody>
      </p:sp>
    </p:spTree>
    <p:extLst>
      <p:ext uri="{BB962C8B-B14F-4D97-AF65-F5344CB8AC3E}">
        <p14:creationId xmlns:p14="http://schemas.microsoft.com/office/powerpoint/2010/main" val="18321282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72321F66-1EDF-3D48-8C4A-A47DEB096F14}" type="slidenum">
              <a:rPr lang="fr-FR"/>
              <a:pPr/>
              <a:t>‹#›</a:t>
            </a:fld>
            <a:endParaRPr lang="fr-FR"/>
          </a:p>
        </p:txBody>
      </p:sp>
    </p:spTree>
    <p:extLst>
      <p:ext uri="{BB962C8B-B14F-4D97-AF65-F5344CB8AC3E}">
        <p14:creationId xmlns:p14="http://schemas.microsoft.com/office/powerpoint/2010/main" val="23643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fld id="{59006B74-8C85-FD49-B0E8-BEB96F707811}" type="slidenum">
              <a:rPr lang="fr-FR"/>
              <a:pPr/>
              <a:t>‹#›</a:t>
            </a:fld>
            <a:endParaRPr lang="fr-FR"/>
          </a:p>
        </p:txBody>
      </p:sp>
    </p:spTree>
    <p:extLst>
      <p:ext uri="{BB962C8B-B14F-4D97-AF65-F5344CB8AC3E}">
        <p14:creationId xmlns:p14="http://schemas.microsoft.com/office/powerpoint/2010/main" val="28502182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fld id="{1BC458AD-4D82-764B-BCD5-A2A36F402897}" type="slidenum">
              <a:rPr lang="fr-FR"/>
              <a:pPr/>
              <a:t>‹#›</a:t>
            </a:fld>
            <a:endParaRPr lang="fr-FR"/>
          </a:p>
        </p:txBody>
      </p:sp>
    </p:spTree>
    <p:extLst>
      <p:ext uri="{BB962C8B-B14F-4D97-AF65-F5344CB8AC3E}">
        <p14:creationId xmlns:p14="http://schemas.microsoft.com/office/powerpoint/2010/main" val="29650429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fld id="{879E9DFD-CA4B-0A48-A4A6-6EE9B3D592B1}" type="slidenum">
              <a:rPr lang="fr-FR"/>
              <a:pPr/>
              <a:t>‹#›</a:t>
            </a:fld>
            <a:endParaRPr lang="fr-FR"/>
          </a:p>
        </p:txBody>
      </p:sp>
    </p:spTree>
    <p:extLst>
      <p:ext uri="{BB962C8B-B14F-4D97-AF65-F5344CB8AC3E}">
        <p14:creationId xmlns:p14="http://schemas.microsoft.com/office/powerpoint/2010/main" val="3064986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fld id="{D7172A2A-F69D-BA46-B0FC-567C924681A2}" type="datetimeFigureOut">
              <a:rPr lang="fr-FR"/>
              <a:pPr/>
              <a:t>08/10/15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3B771028-3494-2443-A8DB-9404A6A2BDFE}" type="slidenum">
              <a:rPr lang="fr-FR"/>
              <a:pPr/>
              <a:t>‹#›</a:t>
            </a:fld>
            <a:endParaRPr lang="fr-FR"/>
          </a:p>
        </p:txBody>
      </p:sp>
    </p:spTree>
    <p:extLst>
      <p:ext uri="{BB962C8B-B14F-4D97-AF65-F5344CB8AC3E}">
        <p14:creationId xmlns:p14="http://schemas.microsoft.com/office/powerpoint/2010/main" val="3283769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271B338D-0E52-EB47-AF8E-7346AC2576EE}" type="slidenum">
              <a:rPr lang="fr-FR"/>
              <a:pPr/>
              <a:t>‹#›</a:t>
            </a:fld>
            <a:endParaRPr lang="fr-FR"/>
          </a:p>
        </p:txBody>
      </p:sp>
    </p:spTree>
    <p:extLst>
      <p:ext uri="{BB962C8B-B14F-4D97-AF65-F5344CB8AC3E}">
        <p14:creationId xmlns:p14="http://schemas.microsoft.com/office/powerpoint/2010/main" val="37132343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9627BE0F-F7F2-1540-9557-826EAFAAEEDE}" type="slidenum">
              <a:rPr lang="fr-FR"/>
              <a:pPr/>
              <a:t>‹#›</a:t>
            </a:fld>
            <a:endParaRPr lang="fr-FR"/>
          </a:p>
        </p:txBody>
      </p:sp>
    </p:spTree>
    <p:extLst>
      <p:ext uri="{BB962C8B-B14F-4D97-AF65-F5344CB8AC3E}">
        <p14:creationId xmlns:p14="http://schemas.microsoft.com/office/powerpoint/2010/main" val="28288347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1C748CB2-DB9D-4946-9EEC-8F24F8B4D269}" type="slidenum">
              <a:rPr lang="fr-FR"/>
              <a:pPr/>
              <a:t>‹#›</a:t>
            </a:fld>
            <a:endParaRPr lang="fr-FR"/>
          </a:p>
        </p:txBody>
      </p:sp>
    </p:spTree>
    <p:extLst>
      <p:ext uri="{BB962C8B-B14F-4D97-AF65-F5344CB8AC3E}">
        <p14:creationId xmlns:p14="http://schemas.microsoft.com/office/powerpoint/2010/main" val="39900586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5875976F-373E-964C-83C0-8E5F1D04686B}" type="slidenum">
              <a:rPr lang="fr-FR"/>
              <a:pPr/>
              <a:t>‹#›</a:t>
            </a:fld>
            <a:endParaRPr lang="fr-FR"/>
          </a:p>
        </p:txBody>
      </p:sp>
    </p:spTree>
    <p:extLst>
      <p:ext uri="{BB962C8B-B14F-4D97-AF65-F5344CB8AC3E}">
        <p14:creationId xmlns:p14="http://schemas.microsoft.com/office/powerpoint/2010/main" val="9535098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cxnSp>
        <p:nvCxnSpPr>
          <p:cNvPr id="3" name="Connecteur droit 2"/>
          <p:cNvCxnSpPr/>
          <p:nvPr userDrawn="1"/>
        </p:nvCxnSpPr>
        <p:spPr>
          <a:xfrm>
            <a:off x="2555875" y="6308725"/>
            <a:ext cx="6048375" cy="0"/>
          </a:xfrm>
          <a:prstGeom prst="line">
            <a:avLst/>
          </a:prstGeom>
          <a:ln w="6350" cmpd="sng">
            <a:solidFill>
              <a:srgbClr val="7F7F7F"/>
            </a:solidFill>
            <a:prstDash val="solid"/>
          </a:ln>
          <a:effectLst/>
        </p:spPr>
        <p:style>
          <a:lnRef idx="2">
            <a:schemeClr val="accent1"/>
          </a:lnRef>
          <a:fillRef idx="0">
            <a:schemeClr val="accent1"/>
          </a:fillRef>
          <a:effectRef idx="1">
            <a:schemeClr val="accent1"/>
          </a:effectRef>
          <a:fontRef idx="minor">
            <a:schemeClr val="tx1"/>
          </a:fontRef>
        </p:style>
      </p:cxnSp>
      <p:sp>
        <p:nvSpPr>
          <p:cNvPr id="4" name="ZoneTexte 7"/>
          <p:cNvSpPr txBox="1">
            <a:spLocks noChangeArrowheads="1"/>
          </p:cNvSpPr>
          <p:nvPr userDrawn="1"/>
        </p:nvSpPr>
        <p:spPr bwMode="auto">
          <a:xfrm>
            <a:off x="2484438" y="6381750"/>
            <a:ext cx="5400675"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900">
                <a:solidFill>
                  <a:schemeClr val="accent1"/>
                </a:solidFill>
                <a:latin typeface="Calibri" charset="0"/>
                <a:cs typeface="Calibri" charset="0"/>
              </a:rPr>
              <a:t>Titre de la présentation &gt; date </a:t>
            </a:r>
          </a:p>
        </p:txBody>
      </p:sp>
      <p:sp>
        <p:nvSpPr>
          <p:cNvPr id="5" name="Rectangle 3"/>
          <p:cNvSpPr>
            <a:spLocks noGrp="1" noChangeArrowheads="1"/>
          </p:cNvSpPr>
          <p:nvPr>
            <p:ph type="title"/>
          </p:nvPr>
        </p:nvSpPr>
        <p:spPr bwMode="gray">
          <a:xfrm>
            <a:off x="1331640" y="2060848"/>
            <a:ext cx="5761037" cy="504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r>
              <a:rPr lang="fr-FR" dirty="0" smtClean="0"/>
              <a:t>Titre de la partie </a:t>
            </a:r>
            <a:endParaRPr lang="fr-FR" dirty="0"/>
          </a:p>
        </p:txBody>
      </p:sp>
      <p:sp>
        <p:nvSpPr>
          <p:cNvPr id="6" name="Rectangle 5"/>
          <p:cNvSpPr>
            <a:spLocks noGrp="1" noChangeArrowheads="1"/>
          </p:cNvSpPr>
          <p:nvPr>
            <p:ph type="ftr" sz="quarter" idx="10"/>
          </p:nvPr>
        </p:nvSpPr>
        <p:spPr/>
        <p:txBody>
          <a:bodyPr/>
          <a:lstStyle>
            <a:lvl1pPr algn="r">
              <a:defRPr sz="900">
                <a:solidFill>
                  <a:schemeClr val="accent1"/>
                </a:solidFill>
                <a:latin typeface="Calibri" charset="0"/>
                <a:cs typeface="Arial" charset="0"/>
              </a:defRPr>
            </a:lvl1pPr>
          </a:lstStyle>
          <a:p>
            <a:pPr>
              <a:defRPr/>
            </a:pPr>
            <a:endParaRPr lang="fr-FR"/>
          </a:p>
        </p:txBody>
      </p:sp>
    </p:spTree>
    <p:extLst>
      <p:ext uri="{BB962C8B-B14F-4D97-AF65-F5344CB8AC3E}">
        <p14:creationId xmlns:p14="http://schemas.microsoft.com/office/powerpoint/2010/main" val="12252504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4" name="ZoneTexte 7"/>
          <p:cNvSpPr txBox="1">
            <a:spLocks noChangeArrowheads="1"/>
          </p:cNvSpPr>
          <p:nvPr userDrawn="1"/>
        </p:nvSpPr>
        <p:spPr bwMode="auto">
          <a:xfrm>
            <a:off x="2484438" y="6381750"/>
            <a:ext cx="5400675"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900">
                <a:solidFill>
                  <a:schemeClr val="accent1"/>
                </a:solidFill>
                <a:latin typeface="Calibri" charset="0"/>
                <a:cs typeface="Calibri" charset="0"/>
              </a:rPr>
              <a:t>Titre de la présentation &gt; date </a:t>
            </a:r>
          </a:p>
        </p:txBody>
      </p:sp>
      <p:sp>
        <p:nvSpPr>
          <p:cNvPr id="2" name="Titre 1"/>
          <p:cNvSpPr>
            <a:spLocks noGrp="1"/>
          </p:cNvSpPr>
          <p:nvPr>
            <p:ph type="title"/>
          </p:nvPr>
        </p:nvSpPr>
        <p:spPr/>
        <p:txBody>
          <a:bodyPr/>
          <a:lstStyle/>
          <a:p>
            <a:r>
              <a:rPr lang="fr-FR" smtClean="0"/>
              <a:t>Cliquez et modifiez le titre</a:t>
            </a:r>
            <a:endParaRPr lang="fr-FR" dirty="0"/>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Tree>
    <p:extLst>
      <p:ext uri="{BB962C8B-B14F-4D97-AF65-F5344CB8AC3E}">
        <p14:creationId xmlns:p14="http://schemas.microsoft.com/office/powerpoint/2010/main" val="5757956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1_Titre et contenu">
    <p:spTree>
      <p:nvGrpSpPr>
        <p:cNvPr id="1" name=""/>
        <p:cNvGrpSpPr/>
        <p:nvPr/>
      </p:nvGrpSpPr>
      <p:grpSpPr>
        <a:xfrm>
          <a:off x="0" y="0"/>
          <a:ext cx="0" cy="0"/>
          <a:chOff x="0" y="0"/>
          <a:chExt cx="0" cy="0"/>
        </a:xfrm>
      </p:grpSpPr>
      <p:sp>
        <p:nvSpPr>
          <p:cNvPr id="4" name="ZoneTexte 7"/>
          <p:cNvSpPr txBox="1">
            <a:spLocks noChangeArrowheads="1"/>
          </p:cNvSpPr>
          <p:nvPr userDrawn="1"/>
        </p:nvSpPr>
        <p:spPr bwMode="auto">
          <a:xfrm>
            <a:off x="2484438" y="6381750"/>
            <a:ext cx="5400675"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900">
                <a:solidFill>
                  <a:schemeClr val="accent1"/>
                </a:solidFill>
                <a:latin typeface="Calibri" charset="0"/>
                <a:cs typeface="Calibri" charset="0"/>
              </a:rPr>
              <a:t>Titre de la présentation &gt; date </a:t>
            </a:r>
          </a:p>
        </p:txBody>
      </p:sp>
      <p:sp>
        <p:nvSpPr>
          <p:cNvPr id="2" name="Titre 1"/>
          <p:cNvSpPr>
            <a:spLocks noGrp="1"/>
          </p:cNvSpPr>
          <p:nvPr>
            <p:ph type="title"/>
          </p:nvPr>
        </p:nvSpPr>
        <p:spPr/>
        <p:txBody>
          <a:bodyPr/>
          <a:lstStyle/>
          <a:p>
            <a:r>
              <a:rPr lang="fr-FR" smtClean="0"/>
              <a:t>Cliquez et modifiez le titre</a:t>
            </a:r>
            <a:endParaRPr lang="fr-FR" dirty="0"/>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Rectangle 5"/>
          <p:cNvSpPr>
            <a:spLocks noGrp="1" noChangeArrowheads="1"/>
          </p:cNvSpPr>
          <p:nvPr>
            <p:ph type="ftr" sz="quarter" idx="10"/>
          </p:nvPr>
        </p:nvSpPr>
        <p:spPr bwMode="gray">
          <a:xfrm>
            <a:off x="7956550" y="6408738"/>
            <a:ext cx="647700" cy="188912"/>
          </a:xfrm>
          <a:prstGeom prst="rect">
            <a:avLst/>
          </a:prstGeom>
          <a:ln>
            <a:miter lim="800000"/>
            <a:headEnd/>
            <a:tailEnd/>
          </a:ln>
        </p:spPr>
        <p:txBody>
          <a:bodyPr vert="horz" wrap="square" lIns="0" tIns="0" rIns="0" bIns="0" numCol="1" anchor="t" anchorCtr="0" compatLnSpc="1">
            <a:prstTxWarp prst="textNoShape">
              <a:avLst/>
            </a:prstTxWarp>
          </a:bodyPr>
          <a:lstStyle>
            <a:lvl1pPr algn="r">
              <a:defRPr sz="900">
                <a:solidFill>
                  <a:schemeClr val="accent1"/>
                </a:solidFill>
                <a:latin typeface="Calibri" charset="0"/>
                <a:ea typeface="ＭＳ Ｐゴシック" charset="0"/>
                <a:cs typeface="Arial" charset="0"/>
              </a:defRPr>
            </a:lvl1pPr>
          </a:lstStyle>
          <a:p>
            <a:pPr>
              <a:defRPr/>
            </a:pPr>
            <a:endParaRPr lang="fr-FR"/>
          </a:p>
        </p:txBody>
      </p:sp>
    </p:spTree>
    <p:extLst>
      <p:ext uri="{BB962C8B-B14F-4D97-AF65-F5344CB8AC3E}">
        <p14:creationId xmlns:p14="http://schemas.microsoft.com/office/powerpoint/2010/main" val="11115551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ZoneTexte 7"/>
          <p:cNvSpPr txBox="1">
            <a:spLocks noChangeArrowheads="1"/>
          </p:cNvSpPr>
          <p:nvPr userDrawn="1"/>
        </p:nvSpPr>
        <p:spPr bwMode="auto">
          <a:xfrm>
            <a:off x="2484438" y="6381750"/>
            <a:ext cx="5400675"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900">
                <a:solidFill>
                  <a:schemeClr val="accent1"/>
                </a:solidFill>
                <a:latin typeface="Calibri" charset="0"/>
                <a:cs typeface="Calibri" charset="0"/>
              </a:rPr>
              <a:t>Titre de la présentation &gt; date </a:t>
            </a:r>
          </a:p>
        </p:txBody>
      </p:sp>
      <p:sp>
        <p:nvSpPr>
          <p:cNvPr id="2" name="Titre 1"/>
          <p:cNvSpPr>
            <a:spLocks noGrp="1"/>
          </p:cNvSpPr>
          <p:nvPr>
            <p:ph type="title"/>
          </p:nvPr>
        </p:nvSpPr>
        <p:spPr/>
        <p:txBody>
          <a:bodyPr/>
          <a:lstStyle/>
          <a:p>
            <a:r>
              <a:rPr lang="fr-FR" smtClean="0"/>
              <a:t>Cliquez et modifiez le titre</a:t>
            </a:r>
            <a:endParaRPr lang="fr-FR" dirty="0"/>
          </a:p>
        </p:txBody>
      </p:sp>
      <p:sp>
        <p:nvSpPr>
          <p:cNvPr id="3" name="Espace réservé du contenu 2"/>
          <p:cNvSpPr>
            <a:spLocks noGrp="1"/>
          </p:cNvSpPr>
          <p:nvPr>
            <p:ph sz="half" idx="1"/>
          </p:nvPr>
        </p:nvSpPr>
        <p:spPr>
          <a:xfrm>
            <a:off x="684213" y="1773238"/>
            <a:ext cx="3811587" cy="4248150"/>
          </a:xfrm>
        </p:spPr>
        <p:txBody>
          <a:bodyPr/>
          <a:lstStyle>
            <a:lvl1pPr>
              <a:defRPr sz="2000"/>
            </a:lvl1pPr>
            <a:lvl2pPr>
              <a:defRPr sz="2000"/>
            </a:lvl2pPr>
            <a:lvl3pPr>
              <a:defRPr sz="2000"/>
            </a:lvl3pPr>
            <a:lvl4pPr>
              <a:defRPr sz="1500"/>
            </a:lvl4pPr>
            <a:lvl5pPr>
              <a:defRPr sz="15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0" y="1773238"/>
            <a:ext cx="3811588" cy="4248150"/>
          </a:xfrm>
        </p:spPr>
        <p:txBody>
          <a:bodyPr/>
          <a:lstStyle>
            <a:lvl1pPr>
              <a:defRPr sz="2000"/>
            </a:lvl1pPr>
            <a:lvl2pPr>
              <a:defRPr sz="2000"/>
            </a:lvl2pPr>
            <a:lvl3pPr>
              <a:defRPr sz="2000"/>
            </a:lvl3pPr>
            <a:lvl4pPr>
              <a:defRPr sz="1500"/>
            </a:lvl4pPr>
            <a:lvl5pPr>
              <a:defRPr sz="15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6" name="Espace réservé du pied de page 5"/>
          <p:cNvSpPr>
            <a:spLocks noGrp="1" noChangeArrowheads="1"/>
          </p:cNvSpPr>
          <p:nvPr>
            <p:ph type="ftr" sz="quarter" idx="10"/>
          </p:nvPr>
        </p:nvSpPr>
        <p:spPr bwMode="gray">
          <a:xfrm>
            <a:off x="7956550" y="6408738"/>
            <a:ext cx="647700" cy="188912"/>
          </a:xfrm>
          <a:prstGeom prst="rect">
            <a:avLst/>
          </a:prstGeom>
          <a:ln>
            <a:miter lim="800000"/>
            <a:headEnd/>
            <a:tailEnd/>
          </a:ln>
        </p:spPr>
        <p:txBody>
          <a:bodyPr vert="horz" wrap="square" lIns="0" tIns="0" rIns="0" bIns="0" numCol="1" anchor="t" anchorCtr="0" compatLnSpc="1">
            <a:prstTxWarp prst="textNoShape">
              <a:avLst/>
            </a:prstTxWarp>
          </a:bodyPr>
          <a:lstStyle>
            <a:lvl1pPr algn="r">
              <a:defRPr sz="900">
                <a:solidFill>
                  <a:schemeClr val="accent1"/>
                </a:solidFill>
                <a:latin typeface="Calibri" charset="0"/>
                <a:ea typeface="ＭＳ Ｐゴシック" charset="0"/>
                <a:cs typeface="Arial" charset="0"/>
              </a:defRPr>
            </a:lvl1pPr>
          </a:lstStyle>
          <a:p>
            <a:pPr>
              <a:defRPr/>
            </a:pPr>
            <a:endParaRPr lang="fr-FR"/>
          </a:p>
        </p:txBody>
      </p:sp>
    </p:spTree>
    <p:extLst>
      <p:ext uri="{BB962C8B-B14F-4D97-AF65-F5344CB8AC3E}">
        <p14:creationId xmlns:p14="http://schemas.microsoft.com/office/powerpoint/2010/main" val="19219979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7" name="ZoneTexte 6"/>
          <p:cNvSpPr txBox="1">
            <a:spLocks noChangeArrowheads="1"/>
          </p:cNvSpPr>
          <p:nvPr userDrawn="1"/>
        </p:nvSpPr>
        <p:spPr bwMode="auto">
          <a:xfrm>
            <a:off x="2484438" y="6381750"/>
            <a:ext cx="5400675"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900">
                <a:solidFill>
                  <a:schemeClr val="accent1"/>
                </a:solidFill>
                <a:latin typeface="Calibri" charset="0"/>
                <a:cs typeface="Calibri" charset="0"/>
              </a:rPr>
              <a:t>Titre de la présentation &gt; date </a:t>
            </a:r>
          </a:p>
        </p:txBody>
      </p:sp>
      <p:sp>
        <p:nvSpPr>
          <p:cNvPr id="2" name="Titre 1"/>
          <p:cNvSpPr>
            <a:spLocks noGrp="1"/>
          </p:cNvSpPr>
          <p:nvPr>
            <p:ph type="title"/>
          </p:nvPr>
        </p:nvSpPr>
        <p:spPr/>
        <p:txBody>
          <a:bodyPr/>
          <a:lstStyle>
            <a:lvl1pPr>
              <a:defRPr baseline="0"/>
            </a:lvl1pPr>
          </a:lstStyle>
          <a:p>
            <a:r>
              <a:rPr lang="fr-FR" smtClean="0"/>
              <a:t>Cliquez et modifiez le titre</a:t>
            </a:r>
            <a:endParaRPr lang="fr-FR" dirty="0"/>
          </a:p>
        </p:txBody>
      </p:sp>
      <p:sp>
        <p:nvSpPr>
          <p:cNvPr id="5" name="Espace réservé pour une image  2"/>
          <p:cNvSpPr>
            <a:spLocks noGrp="1"/>
          </p:cNvSpPr>
          <p:nvPr>
            <p:ph type="pic" idx="1"/>
          </p:nvPr>
        </p:nvSpPr>
        <p:spPr>
          <a:xfrm>
            <a:off x="1835696" y="2348880"/>
            <a:ext cx="5486400" cy="361074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smtClean="0"/>
          </a:p>
        </p:txBody>
      </p:sp>
      <p:sp>
        <p:nvSpPr>
          <p:cNvPr id="6" name="Espace réservé du texte 3"/>
          <p:cNvSpPr>
            <a:spLocks noGrp="1"/>
          </p:cNvSpPr>
          <p:nvPr>
            <p:ph type="body" sz="half" idx="2"/>
          </p:nvPr>
        </p:nvSpPr>
        <p:spPr>
          <a:xfrm>
            <a:off x="683568" y="1772816"/>
            <a:ext cx="5486400" cy="36004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smtClean="0"/>
              <a:t>Cliquez pour modifier les styles du texte du masque</a:t>
            </a:r>
          </a:p>
        </p:txBody>
      </p:sp>
      <p:sp>
        <p:nvSpPr>
          <p:cNvPr id="8" name="Rectangle 5"/>
          <p:cNvSpPr>
            <a:spLocks noGrp="1" noChangeArrowheads="1"/>
          </p:cNvSpPr>
          <p:nvPr>
            <p:ph type="ftr" sz="quarter" idx="10"/>
          </p:nvPr>
        </p:nvSpPr>
        <p:spPr bwMode="gray">
          <a:xfrm>
            <a:off x="7956550" y="6408738"/>
            <a:ext cx="647700" cy="188912"/>
          </a:xfrm>
          <a:prstGeom prst="rect">
            <a:avLst/>
          </a:prstGeom>
          <a:ln>
            <a:miter lim="800000"/>
            <a:headEnd/>
            <a:tailEnd/>
          </a:ln>
        </p:spPr>
        <p:txBody>
          <a:bodyPr vert="horz" wrap="square" lIns="0" tIns="0" rIns="0" bIns="0" numCol="1" anchor="t" anchorCtr="0" compatLnSpc="1">
            <a:prstTxWarp prst="textNoShape">
              <a:avLst/>
            </a:prstTxWarp>
          </a:bodyPr>
          <a:lstStyle>
            <a:lvl1pPr algn="r">
              <a:defRPr sz="900">
                <a:solidFill>
                  <a:schemeClr val="accent1"/>
                </a:solidFill>
                <a:latin typeface="Calibri" charset="0"/>
                <a:ea typeface="ＭＳ Ｐゴシック" charset="0"/>
                <a:cs typeface="Arial" charset="0"/>
              </a:defRPr>
            </a:lvl1pPr>
          </a:lstStyle>
          <a:p>
            <a:pPr>
              <a:defRPr/>
            </a:pPr>
            <a:endParaRPr lang="fr-FR"/>
          </a:p>
        </p:txBody>
      </p:sp>
    </p:spTree>
    <p:extLst>
      <p:ext uri="{BB962C8B-B14F-4D97-AF65-F5344CB8AC3E}">
        <p14:creationId xmlns:p14="http://schemas.microsoft.com/office/powerpoint/2010/main" val="199255081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u avec légende">
    <p:spTree>
      <p:nvGrpSpPr>
        <p:cNvPr id="1" name=""/>
        <p:cNvGrpSpPr/>
        <p:nvPr/>
      </p:nvGrpSpPr>
      <p:grpSpPr>
        <a:xfrm>
          <a:off x="0" y="0"/>
          <a:ext cx="0" cy="0"/>
          <a:chOff x="0" y="0"/>
          <a:chExt cx="0" cy="0"/>
        </a:xfrm>
      </p:grpSpPr>
      <p:sp>
        <p:nvSpPr>
          <p:cNvPr id="5" name="Titre 1"/>
          <p:cNvSpPr txBox="1">
            <a:spLocks/>
          </p:cNvSpPr>
          <p:nvPr userDrawn="1"/>
        </p:nvSpPr>
        <p:spPr bwMode="gray">
          <a:xfrm>
            <a:off x="684213" y="131763"/>
            <a:ext cx="7775575"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lgn="l" rtl="0" eaLnBrk="0" fontAlgn="base" hangingPunct="0">
              <a:spcBef>
                <a:spcPct val="0"/>
              </a:spcBef>
              <a:spcAft>
                <a:spcPct val="0"/>
              </a:spcAft>
              <a:defRPr sz="2400" b="1" baseline="0">
                <a:solidFill>
                  <a:schemeClr val="tx2"/>
                </a:solidFill>
                <a:latin typeface="Calibri"/>
                <a:ea typeface="+mj-ea"/>
                <a:cs typeface="Calibri"/>
              </a:defRPr>
            </a:lvl1pPr>
            <a:lvl2pPr algn="l" rtl="0" eaLnBrk="0" fontAlgn="base" hangingPunct="0">
              <a:spcBef>
                <a:spcPct val="0"/>
              </a:spcBef>
              <a:spcAft>
                <a:spcPct val="0"/>
              </a:spcAft>
              <a:defRPr sz="2400" b="1">
                <a:solidFill>
                  <a:schemeClr val="tx2"/>
                </a:solidFill>
                <a:latin typeface="Calibri" charset="0"/>
                <a:ea typeface="Arial" charset="0"/>
                <a:cs typeface="Calibri" pitchFamily="34" charset="0"/>
              </a:defRPr>
            </a:lvl2pPr>
            <a:lvl3pPr algn="l" rtl="0" eaLnBrk="0" fontAlgn="base" hangingPunct="0">
              <a:spcBef>
                <a:spcPct val="0"/>
              </a:spcBef>
              <a:spcAft>
                <a:spcPct val="0"/>
              </a:spcAft>
              <a:defRPr sz="2400" b="1">
                <a:solidFill>
                  <a:schemeClr val="tx2"/>
                </a:solidFill>
                <a:latin typeface="Calibri" charset="0"/>
                <a:ea typeface="Arial" charset="0"/>
                <a:cs typeface="Calibri" pitchFamily="34" charset="0"/>
              </a:defRPr>
            </a:lvl3pPr>
            <a:lvl4pPr algn="l" rtl="0" eaLnBrk="0" fontAlgn="base" hangingPunct="0">
              <a:spcBef>
                <a:spcPct val="0"/>
              </a:spcBef>
              <a:spcAft>
                <a:spcPct val="0"/>
              </a:spcAft>
              <a:defRPr sz="2400" b="1">
                <a:solidFill>
                  <a:schemeClr val="tx2"/>
                </a:solidFill>
                <a:latin typeface="Calibri" charset="0"/>
                <a:ea typeface="Arial" charset="0"/>
                <a:cs typeface="Calibri" pitchFamily="34" charset="0"/>
              </a:defRPr>
            </a:lvl4pPr>
            <a:lvl5pPr algn="l" rtl="0" eaLnBrk="0" fontAlgn="base" hangingPunct="0">
              <a:spcBef>
                <a:spcPct val="0"/>
              </a:spcBef>
              <a:spcAft>
                <a:spcPct val="0"/>
              </a:spcAft>
              <a:defRPr sz="2400" b="1">
                <a:solidFill>
                  <a:schemeClr val="tx2"/>
                </a:solidFill>
                <a:latin typeface="Calibri" charset="0"/>
                <a:ea typeface="Arial" charset="0"/>
                <a:cs typeface="Calibri" pitchFamily="34" charset="0"/>
              </a:defRPr>
            </a:lvl5pPr>
            <a:lvl6pPr marL="457200" algn="l" rtl="0" fontAlgn="base">
              <a:spcBef>
                <a:spcPct val="0"/>
              </a:spcBef>
              <a:spcAft>
                <a:spcPct val="0"/>
              </a:spcAft>
              <a:defRPr sz="2400" b="1">
                <a:solidFill>
                  <a:schemeClr val="tx2"/>
                </a:solidFill>
                <a:latin typeface="Arial" charset="0"/>
                <a:ea typeface="Arial" charset="0"/>
                <a:cs typeface="Arial" charset="0"/>
              </a:defRPr>
            </a:lvl6pPr>
            <a:lvl7pPr marL="914400" algn="l" rtl="0" fontAlgn="base">
              <a:spcBef>
                <a:spcPct val="0"/>
              </a:spcBef>
              <a:spcAft>
                <a:spcPct val="0"/>
              </a:spcAft>
              <a:defRPr sz="2400" b="1">
                <a:solidFill>
                  <a:schemeClr val="tx2"/>
                </a:solidFill>
                <a:latin typeface="Arial" charset="0"/>
                <a:ea typeface="Arial" charset="0"/>
                <a:cs typeface="Arial" charset="0"/>
              </a:defRPr>
            </a:lvl7pPr>
            <a:lvl8pPr marL="1371600" algn="l" rtl="0" fontAlgn="base">
              <a:spcBef>
                <a:spcPct val="0"/>
              </a:spcBef>
              <a:spcAft>
                <a:spcPct val="0"/>
              </a:spcAft>
              <a:defRPr sz="2400" b="1">
                <a:solidFill>
                  <a:schemeClr val="tx2"/>
                </a:solidFill>
                <a:latin typeface="Arial" charset="0"/>
                <a:ea typeface="Arial" charset="0"/>
                <a:cs typeface="Arial" charset="0"/>
              </a:defRPr>
            </a:lvl8pPr>
            <a:lvl9pPr marL="1828800" algn="l" rtl="0" fontAlgn="base">
              <a:spcBef>
                <a:spcPct val="0"/>
              </a:spcBef>
              <a:spcAft>
                <a:spcPct val="0"/>
              </a:spcAft>
              <a:defRPr sz="2400" b="1">
                <a:solidFill>
                  <a:schemeClr val="tx2"/>
                </a:solidFill>
                <a:latin typeface="Arial" charset="0"/>
                <a:ea typeface="Arial" charset="0"/>
                <a:cs typeface="Arial" charset="0"/>
              </a:defRPr>
            </a:lvl9pPr>
          </a:lstStyle>
          <a:p>
            <a:pPr>
              <a:defRPr/>
            </a:pPr>
            <a:r>
              <a:rPr lang="fr-FR" dirty="0" smtClean="0"/>
              <a:t>Titre de la page de contenu</a:t>
            </a:r>
            <a:endParaRPr lang="fr-FR" dirty="0"/>
          </a:p>
        </p:txBody>
      </p:sp>
      <p:sp>
        <p:nvSpPr>
          <p:cNvPr id="6" name="ZoneTexte 7"/>
          <p:cNvSpPr txBox="1">
            <a:spLocks noChangeArrowheads="1"/>
          </p:cNvSpPr>
          <p:nvPr userDrawn="1"/>
        </p:nvSpPr>
        <p:spPr bwMode="auto">
          <a:xfrm>
            <a:off x="2484438" y="6381750"/>
            <a:ext cx="5400675"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900">
                <a:solidFill>
                  <a:schemeClr val="accent1"/>
                </a:solidFill>
                <a:latin typeface="Calibri" charset="0"/>
                <a:cs typeface="Calibri" charset="0"/>
              </a:rPr>
              <a:t>Titre de la présentation &gt; date </a:t>
            </a:r>
          </a:p>
        </p:txBody>
      </p:sp>
      <p:sp>
        <p:nvSpPr>
          <p:cNvPr id="3" name="Espace réservé du contenu 2"/>
          <p:cNvSpPr>
            <a:spLocks noGrp="1"/>
          </p:cNvSpPr>
          <p:nvPr>
            <p:ph idx="1"/>
          </p:nvPr>
        </p:nvSpPr>
        <p:spPr>
          <a:xfrm>
            <a:off x="3575050" y="1844824"/>
            <a:ext cx="5111750" cy="4209331"/>
          </a:xfrm>
        </p:spPr>
        <p:txBody>
          <a:bodyPr/>
          <a:lstStyle>
            <a:lvl1pPr>
              <a:defRPr sz="2000"/>
            </a:lvl1pPr>
            <a:lvl2pPr>
              <a:defRPr sz="2000"/>
            </a:lvl2pPr>
            <a:lvl3pPr>
              <a:defRPr sz="2000"/>
            </a:lvl3pPr>
            <a:lvl4pPr>
              <a:defRPr sz="1500"/>
            </a:lvl4pPr>
            <a:lvl5pPr>
              <a:defRPr sz="1500"/>
            </a:lvl5pPr>
            <a:lvl6pPr>
              <a:defRPr sz="2000"/>
            </a:lvl6pPr>
            <a:lvl7pPr>
              <a:defRPr sz="2000"/>
            </a:lvl7pPr>
            <a:lvl8pPr>
              <a:defRPr sz="2000"/>
            </a:lvl8pPr>
            <a:lvl9pPr>
              <a:defRPr sz="20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texte 3"/>
          <p:cNvSpPr>
            <a:spLocks noGrp="1"/>
          </p:cNvSpPr>
          <p:nvPr>
            <p:ph type="body" sz="half" idx="2"/>
          </p:nvPr>
        </p:nvSpPr>
        <p:spPr>
          <a:xfrm>
            <a:off x="683568" y="1844824"/>
            <a:ext cx="2781945" cy="420933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smtClean="0"/>
              <a:t>Cliquez pour modifier les styles du texte du masque</a:t>
            </a:r>
          </a:p>
        </p:txBody>
      </p:sp>
      <p:sp>
        <p:nvSpPr>
          <p:cNvPr id="7" name="Espace réservé du pied de page 6"/>
          <p:cNvSpPr>
            <a:spLocks noGrp="1" noChangeArrowheads="1"/>
          </p:cNvSpPr>
          <p:nvPr>
            <p:ph type="ftr" sz="quarter" idx="10"/>
          </p:nvPr>
        </p:nvSpPr>
        <p:spPr bwMode="gray">
          <a:xfrm>
            <a:off x="7956550" y="6408738"/>
            <a:ext cx="647700" cy="188912"/>
          </a:xfrm>
          <a:prstGeom prst="rect">
            <a:avLst/>
          </a:prstGeom>
          <a:ln>
            <a:miter lim="800000"/>
            <a:headEnd/>
            <a:tailEnd/>
          </a:ln>
        </p:spPr>
        <p:txBody>
          <a:bodyPr vert="horz" wrap="square" lIns="0" tIns="0" rIns="0" bIns="0" numCol="1" anchor="t" anchorCtr="0" compatLnSpc="1">
            <a:prstTxWarp prst="textNoShape">
              <a:avLst/>
            </a:prstTxWarp>
          </a:bodyPr>
          <a:lstStyle>
            <a:lvl1pPr algn="r">
              <a:defRPr sz="900">
                <a:solidFill>
                  <a:schemeClr val="accent1"/>
                </a:solidFill>
                <a:latin typeface="Calibri" charset="0"/>
                <a:ea typeface="ＭＳ Ｐゴシック" charset="0"/>
                <a:cs typeface="Arial" charset="0"/>
              </a:defRPr>
            </a:lvl1pPr>
          </a:lstStyle>
          <a:p>
            <a:pPr>
              <a:defRPr/>
            </a:pPr>
            <a:endParaRPr lang="fr-FR"/>
          </a:p>
        </p:txBody>
      </p:sp>
    </p:spTree>
    <p:extLst>
      <p:ext uri="{BB962C8B-B14F-4D97-AF65-F5344CB8AC3E}">
        <p14:creationId xmlns:p14="http://schemas.microsoft.com/office/powerpoint/2010/main" val="679658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67EDE795-31A7-254D-B8F2-4735E9B1D6B0}" type="datetimeFigureOut">
              <a:rPr lang="fr-FR"/>
              <a:pPr/>
              <a:t>08/10/15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BDBB477A-77EE-DF4A-B199-EC484BB02225}" type="slidenum">
              <a:rPr lang="fr-FR"/>
              <a:pPr/>
              <a:t>‹#›</a:t>
            </a:fld>
            <a:endParaRPr lang="fr-FR"/>
          </a:p>
        </p:txBody>
      </p:sp>
    </p:spTree>
    <p:extLst>
      <p:ext uri="{BB962C8B-B14F-4D97-AF65-F5344CB8AC3E}">
        <p14:creationId xmlns:p14="http://schemas.microsoft.com/office/powerpoint/2010/main" val="17951549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57200" y="6356350"/>
            <a:ext cx="2133600" cy="365125"/>
          </a:xfrm>
          <a:prstGeom prst="rect">
            <a:avLst/>
          </a:prstGeom>
        </p:spPr>
        <p:txBody>
          <a:bodyPr/>
          <a:lstStyle/>
          <a:p>
            <a:fld id="{F778AD71-A31D-E741-B3D8-557F964F4556}" type="datetimeFigureOut">
              <a:rPr lang="fr-FR" smtClean="0"/>
              <a:t>08/10/15</a:t>
            </a:fld>
            <a:endParaRPr lang="fr-FR"/>
          </a:p>
        </p:txBody>
      </p:sp>
      <p:sp>
        <p:nvSpPr>
          <p:cNvPr id="3" name="Espace réservé du pied de page 2"/>
          <p:cNvSpPr>
            <a:spLocks noGrp="1"/>
          </p:cNvSpPr>
          <p:nvPr>
            <p:ph type="ftr" sz="quarter" idx="11"/>
          </p:nvPr>
        </p:nvSpPr>
        <p:spPr>
          <a:xfrm>
            <a:off x="3124200" y="6356350"/>
            <a:ext cx="2895600" cy="365125"/>
          </a:xfrm>
          <a:prstGeom prst="rect">
            <a:avLst/>
          </a:prstGeom>
        </p:spPr>
        <p:txBody>
          <a:bodyPr/>
          <a:lstStyle/>
          <a:p>
            <a:endParaRPr lang="fr-FR"/>
          </a:p>
        </p:txBody>
      </p:sp>
      <p:sp>
        <p:nvSpPr>
          <p:cNvPr id="4" name="Espace réservé du numéro de diapositive 3"/>
          <p:cNvSpPr>
            <a:spLocks noGrp="1"/>
          </p:cNvSpPr>
          <p:nvPr>
            <p:ph type="sldNum" sz="quarter" idx="12"/>
          </p:nvPr>
        </p:nvSpPr>
        <p:spPr>
          <a:xfrm>
            <a:off x="6553200" y="6356350"/>
            <a:ext cx="2133600" cy="365125"/>
          </a:xfrm>
          <a:prstGeom prst="rect">
            <a:avLst/>
          </a:prstGeom>
        </p:spPr>
        <p:txBody>
          <a:bodyPr/>
          <a:lstStyle/>
          <a:p>
            <a:fld id="{5FBC8D34-BEFC-6B45-95FD-88DF8388AD58}" type="slidenum">
              <a:rPr lang="fr-FR" smtClean="0"/>
              <a:t>‹#›</a:t>
            </a:fld>
            <a:endParaRPr lang="fr-FR"/>
          </a:p>
        </p:txBody>
      </p:sp>
    </p:spTree>
    <p:extLst>
      <p:ext uri="{BB962C8B-B14F-4D97-AF65-F5344CB8AC3E}">
        <p14:creationId xmlns:p14="http://schemas.microsoft.com/office/powerpoint/2010/main" val="407823524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42720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_Titre et contenu">
    <p:spTree>
      <p:nvGrpSpPr>
        <p:cNvPr id="1" name=""/>
        <p:cNvGrpSpPr/>
        <p:nvPr/>
      </p:nvGrpSpPr>
      <p:grpSpPr>
        <a:xfrm>
          <a:off x="0" y="0"/>
          <a:ext cx="0" cy="0"/>
          <a:chOff x="0" y="0"/>
          <a:chExt cx="0" cy="0"/>
        </a:xfrm>
      </p:grpSpPr>
      <p:cxnSp>
        <p:nvCxnSpPr>
          <p:cNvPr id="3" name="Connecteur droit 2"/>
          <p:cNvCxnSpPr/>
          <p:nvPr userDrawn="1"/>
        </p:nvCxnSpPr>
        <p:spPr>
          <a:xfrm>
            <a:off x="2555875" y="6308725"/>
            <a:ext cx="6048375" cy="0"/>
          </a:xfrm>
          <a:prstGeom prst="line">
            <a:avLst/>
          </a:prstGeom>
          <a:ln w="6350" cmpd="sng">
            <a:solidFill>
              <a:srgbClr val="7F7F7F"/>
            </a:solidFill>
            <a:prstDash val="solid"/>
          </a:ln>
          <a:effectLst/>
        </p:spPr>
        <p:style>
          <a:lnRef idx="2">
            <a:schemeClr val="accent1"/>
          </a:lnRef>
          <a:fillRef idx="0">
            <a:schemeClr val="accent1"/>
          </a:fillRef>
          <a:effectRef idx="1">
            <a:schemeClr val="accent1"/>
          </a:effectRef>
          <a:fontRef idx="minor">
            <a:schemeClr val="tx1"/>
          </a:fontRef>
        </p:style>
      </p:cxnSp>
      <p:sp>
        <p:nvSpPr>
          <p:cNvPr id="4" name="ZoneTexte 7"/>
          <p:cNvSpPr txBox="1">
            <a:spLocks noChangeArrowheads="1"/>
          </p:cNvSpPr>
          <p:nvPr userDrawn="1"/>
        </p:nvSpPr>
        <p:spPr bwMode="auto">
          <a:xfrm>
            <a:off x="2484438" y="6381750"/>
            <a:ext cx="5400675" cy="230188"/>
          </a:xfrm>
          <a:prstGeom prst="rect">
            <a:avLst/>
          </a:prstGeom>
          <a:noFill/>
          <a:ln>
            <a:noFill/>
          </a:ln>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r>
              <a:rPr lang="fr-FR" sz="900">
                <a:solidFill>
                  <a:srgbClr val="4F81BD"/>
                </a:solidFill>
                <a:latin typeface="Calibri" charset="0"/>
                <a:cs typeface="Calibri" charset="0"/>
              </a:rPr>
              <a:t>Titre de la présentation &gt; date </a:t>
            </a:r>
          </a:p>
        </p:txBody>
      </p:sp>
      <p:sp>
        <p:nvSpPr>
          <p:cNvPr id="5" name="Rectangle 3"/>
          <p:cNvSpPr>
            <a:spLocks noGrp="1" noChangeArrowheads="1"/>
          </p:cNvSpPr>
          <p:nvPr>
            <p:ph type="title"/>
          </p:nvPr>
        </p:nvSpPr>
        <p:spPr bwMode="gray">
          <a:xfrm>
            <a:off x="1331640" y="2060848"/>
            <a:ext cx="5761037" cy="504056"/>
          </a:xfrm>
          <a:prstGeom prst="rect">
            <a:avLst/>
          </a:prstGeom>
          <a:noFill/>
          <a:ln>
            <a:noFill/>
          </a:ln>
          <a:extLst/>
        </p:spPr>
        <p:txBody>
          <a:bodyPr/>
          <a:lstStyle/>
          <a:p>
            <a:pPr lvl="0"/>
            <a:r>
              <a:rPr lang="fr-FR" dirty="0" smtClean="0"/>
              <a:t>Titre de la partie </a:t>
            </a:r>
            <a:endParaRPr lang="fr-FR" dirty="0"/>
          </a:p>
        </p:txBody>
      </p:sp>
      <p:sp>
        <p:nvSpPr>
          <p:cNvPr id="6" name="Espace réservé du pied de page 5"/>
          <p:cNvSpPr>
            <a:spLocks noGrp="1" noChangeArrowheads="1"/>
          </p:cNvSpPr>
          <p:nvPr>
            <p:ph type="ftr" sz="quarter" idx="10"/>
          </p:nvPr>
        </p:nvSpPr>
        <p:spPr>
          <a:xfrm>
            <a:off x="7956550" y="6408738"/>
            <a:ext cx="647700" cy="188912"/>
          </a:xfrm>
          <a:prstGeom prst="rect">
            <a:avLst/>
          </a:prstGeom>
        </p:spPr>
        <p:txBody>
          <a:bodyPr/>
          <a:lstStyle>
            <a:lvl1pPr algn="r">
              <a:defRPr sz="900">
                <a:solidFill>
                  <a:srgbClr val="4F81BD"/>
                </a:solidFill>
                <a:latin typeface="Calibri" charset="0"/>
                <a:ea typeface="ＭＳ Ｐゴシック" charset="0"/>
                <a:cs typeface="Arial" charset="0"/>
              </a:defRPr>
            </a:lvl1pPr>
          </a:lstStyle>
          <a:p>
            <a:pPr>
              <a:defRPr/>
            </a:pPr>
            <a:endParaRPr lang="fr-FR"/>
          </a:p>
        </p:txBody>
      </p:sp>
    </p:spTree>
    <p:extLst>
      <p:ext uri="{BB962C8B-B14F-4D97-AF65-F5344CB8AC3E}">
        <p14:creationId xmlns:p14="http://schemas.microsoft.com/office/powerpoint/2010/main" val="107942794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fld id="{EB6B54F9-6FAF-7C4B-ACBB-92EA3E14FCE6}" type="datetimeFigureOut">
              <a:rPr lang="fr-FR"/>
              <a:pPr/>
              <a:t>08/10/15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4E916E87-5900-AE42-9D33-4492E5432EDE}" type="slidenum">
              <a:rPr lang="fr-FR"/>
              <a:pPr/>
              <a:t>‹#›</a:t>
            </a:fld>
            <a:endParaRPr lang="fr-FR"/>
          </a:p>
        </p:txBody>
      </p:sp>
    </p:spTree>
    <p:extLst>
      <p:ext uri="{BB962C8B-B14F-4D97-AF65-F5344CB8AC3E}">
        <p14:creationId xmlns:p14="http://schemas.microsoft.com/office/powerpoint/2010/main" val="365024103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CBC306E4-08DD-0849-8908-57AD3F7D2B57}" type="datetimeFigureOut">
              <a:rPr lang="fr-FR"/>
              <a:pPr/>
              <a:t>08/10/15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5CB54AB0-75F2-5742-BBC6-9489A0DB3F12}" type="slidenum">
              <a:rPr lang="fr-FR"/>
              <a:pPr/>
              <a:t>‹#›</a:t>
            </a:fld>
            <a:endParaRPr lang="fr-FR"/>
          </a:p>
        </p:txBody>
      </p:sp>
    </p:spTree>
    <p:extLst>
      <p:ext uri="{BB962C8B-B14F-4D97-AF65-F5344CB8AC3E}">
        <p14:creationId xmlns:p14="http://schemas.microsoft.com/office/powerpoint/2010/main" val="52317563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fld id="{14137895-108B-264F-81C3-CC66E6C2FCCE}" type="datetimeFigureOut">
              <a:rPr lang="fr-FR"/>
              <a:pPr/>
              <a:t>08/10/15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62C14326-63CF-2B46-8D0D-DCD7F9E1BA4F}" type="slidenum">
              <a:rPr lang="fr-FR"/>
              <a:pPr/>
              <a:t>‹#›</a:t>
            </a:fld>
            <a:endParaRPr lang="fr-FR"/>
          </a:p>
        </p:txBody>
      </p:sp>
    </p:spTree>
    <p:extLst>
      <p:ext uri="{BB962C8B-B14F-4D97-AF65-F5344CB8AC3E}">
        <p14:creationId xmlns:p14="http://schemas.microsoft.com/office/powerpoint/2010/main" val="157462836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fld id="{A351C573-97C1-ED48-B211-DB552B499127}" type="datetimeFigureOut">
              <a:rPr lang="fr-FR"/>
              <a:pPr/>
              <a:t>08/10/15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896B96B6-AB68-B34A-BE65-7DC678F4474F}" type="slidenum">
              <a:rPr lang="fr-FR"/>
              <a:pPr/>
              <a:t>‹#›</a:t>
            </a:fld>
            <a:endParaRPr lang="fr-FR"/>
          </a:p>
        </p:txBody>
      </p:sp>
    </p:spTree>
    <p:extLst>
      <p:ext uri="{BB962C8B-B14F-4D97-AF65-F5344CB8AC3E}">
        <p14:creationId xmlns:p14="http://schemas.microsoft.com/office/powerpoint/2010/main" val="356169963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fld id="{6979AFFA-76EF-A64F-821E-258D7BA628A1}" type="datetimeFigureOut">
              <a:rPr lang="fr-FR"/>
              <a:pPr/>
              <a:t>08/10/15</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fld id="{7037DC10-2570-5E45-8778-554EE0A81475}" type="slidenum">
              <a:rPr lang="fr-FR"/>
              <a:pPr/>
              <a:t>‹#›</a:t>
            </a:fld>
            <a:endParaRPr lang="fr-FR"/>
          </a:p>
        </p:txBody>
      </p:sp>
    </p:spTree>
    <p:extLst>
      <p:ext uri="{BB962C8B-B14F-4D97-AF65-F5344CB8AC3E}">
        <p14:creationId xmlns:p14="http://schemas.microsoft.com/office/powerpoint/2010/main" val="293928092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fld id="{35A6FE73-593F-554F-BC12-313B57D781CF}" type="datetimeFigureOut">
              <a:rPr lang="fr-FR"/>
              <a:pPr/>
              <a:t>08/10/15</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fld id="{55252A1F-6C7D-C241-BBCD-DCB2FFC67C61}" type="slidenum">
              <a:rPr lang="fr-FR"/>
              <a:pPr/>
              <a:t>‹#›</a:t>
            </a:fld>
            <a:endParaRPr lang="fr-FR"/>
          </a:p>
        </p:txBody>
      </p:sp>
    </p:spTree>
    <p:extLst>
      <p:ext uri="{BB962C8B-B14F-4D97-AF65-F5344CB8AC3E}">
        <p14:creationId xmlns:p14="http://schemas.microsoft.com/office/powerpoint/2010/main" val="79348133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fld id="{9BADBBC4-F49D-B049-9BDA-942B0957B49C}" type="datetimeFigureOut">
              <a:rPr lang="fr-FR"/>
              <a:pPr/>
              <a:t>08/10/15</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fld id="{5C52FAEB-9C09-1D4C-A7F9-25B460143D94}" type="slidenum">
              <a:rPr lang="fr-FR"/>
              <a:pPr/>
              <a:t>‹#›</a:t>
            </a:fld>
            <a:endParaRPr lang="fr-FR"/>
          </a:p>
        </p:txBody>
      </p:sp>
    </p:spTree>
    <p:extLst>
      <p:ext uri="{BB962C8B-B14F-4D97-AF65-F5344CB8AC3E}">
        <p14:creationId xmlns:p14="http://schemas.microsoft.com/office/powerpoint/2010/main" val="4150511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fld id="{6F5DC1A7-82E4-9A49-9C00-425ABA9F8A29}" type="datetimeFigureOut">
              <a:rPr lang="fr-FR"/>
              <a:pPr/>
              <a:t>08/10/15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0636058F-3F82-9949-BCB7-31C1E23F2904}" type="slidenum">
              <a:rPr lang="fr-FR"/>
              <a:pPr/>
              <a:t>‹#›</a:t>
            </a:fld>
            <a:endParaRPr lang="fr-FR"/>
          </a:p>
        </p:txBody>
      </p:sp>
    </p:spTree>
    <p:extLst>
      <p:ext uri="{BB962C8B-B14F-4D97-AF65-F5344CB8AC3E}">
        <p14:creationId xmlns:p14="http://schemas.microsoft.com/office/powerpoint/2010/main" val="293392906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fld id="{AD27D3EE-6D04-6948-8DA4-661CBEA5776A}" type="datetimeFigureOut">
              <a:rPr lang="fr-FR"/>
              <a:pPr/>
              <a:t>08/10/15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E133EDC6-28F6-B548-902B-12CB2C34E43E}" type="slidenum">
              <a:rPr lang="fr-FR"/>
              <a:pPr/>
              <a:t>‹#›</a:t>
            </a:fld>
            <a:endParaRPr lang="fr-FR"/>
          </a:p>
        </p:txBody>
      </p:sp>
    </p:spTree>
    <p:extLst>
      <p:ext uri="{BB962C8B-B14F-4D97-AF65-F5344CB8AC3E}">
        <p14:creationId xmlns:p14="http://schemas.microsoft.com/office/powerpoint/2010/main" val="269062705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fld id="{1C898A17-E47F-9D4B-B2BD-2235134E2ADD}" type="datetimeFigureOut">
              <a:rPr lang="fr-FR"/>
              <a:pPr/>
              <a:t>08/10/15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936E290C-9C7E-B54A-AFD0-9A8601B88A00}" type="slidenum">
              <a:rPr lang="fr-FR"/>
              <a:pPr/>
              <a:t>‹#›</a:t>
            </a:fld>
            <a:endParaRPr lang="fr-FR"/>
          </a:p>
        </p:txBody>
      </p:sp>
    </p:spTree>
    <p:extLst>
      <p:ext uri="{BB962C8B-B14F-4D97-AF65-F5344CB8AC3E}">
        <p14:creationId xmlns:p14="http://schemas.microsoft.com/office/powerpoint/2010/main" val="16527352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B93B2956-EC4F-0F4A-84B6-25777EF5A508}" type="datetimeFigureOut">
              <a:rPr lang="fr-FR"/>
              <a:pPr/>
              <a:t>08/10/15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712B0D50-623E-2E41-B13F-59C2674B7F1B}" type="slidenum">
              <a:rPr lang="fr-FR"/>
              <a:pPr/>
              <a:t>‹#›</a:t>
            </a:fld>
            <a:endParaRPr lang="fr-FR"/>
          </a:p>
        </p:txBody>
      </p:sp>
    </p:spTree>
    <p:extLst>
      <p:ext uri="{BB962C8B-B14F-4D97-AF65-F5344CB8AC3E}">
        <p14:creationId xmlns:p14="http://schemas.microsoft.com/office/powerpoint/2010/main" val="279314394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72B5750F-C248-4A45-B86C-EDDCBE7C216E}" type="datetimeFigureOut">
              <a:rPr lang="fr-FR"/>
              <a:pPr/>
              <a:t>08/10/15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7AF37359-ECA1-3B46-A02B-313EE20DDD45}" type="slidenum">
              <a:rPr lang="fr-FR"/>
              <a:pPr/>
              <a:t>‹#›</a:t>
            </a:fld>
            <a:endParaRPr lang="fr-FR"/>
          </a:p>
        </p:txBody>
      </p:sp>
    </p:spTree>
    <p:extLst>
      <p:ext uri="{BB962C8B-B14F-4D97-AF65-F5344CB8AC3E}">
        <p14:creationId xmlns:p14="http://schemas.microsoft.com/office/powerpoint/2010/main" val="9876087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lt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CDAADD4C-2EFD-3D40-97FE-574808779374}" type="slidenum">
              <a:rPr lang="fr-FR"/>
              <a:pPr/>
              <a:t>‹#›</a:t>
            </a:fld>
            <a:endParaRPr lang="fr-FR"/>
          </a:p>
        </p:txBody>
      </p:sp>
    </p:spTree>
    <p:extLst>
      <p:ext uri="{BB962C8B-B14F-4D97-AF65-F5344CB8AC3E}">
        <p14:creationId xmlns:p14="http://schemas.microsoft.com/office/powerpoint/2010/main" val="308166208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lt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4FA8F915-2538-8C47-AECD-D9444CE6C1BE}" type="slidenum">
              <a:rPr lang="fr-FR"/>
              <a:pPr/>
              <a:t>‹#›</a:t>
            </a:fld>
            <a:endParaRPr lang="fr-FR"/>
          </a:p>
        </p:txBody>
      </p:sp>
    </p:spTree>
    <p:extLst>
      <p:ext uri="{BB962C8B-B14F-4D97-AF65-F5344CB8AC3E}">
        <p14:creationId xmlns:p14="http://schemas.microsoft.com/office/powerpoint/2010/main" val="161534802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endParaRPr lang="fr-FR" alt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4B4B77D8-2F15-0843-BA73-F137DF97161F}" type="slidenum">
              <a:rPr lang="fr-FR"/>
              <a:pPr/>
              <a:t>‹#›</a:t>
            </a:fld>
            <a:endParaRPr lang="fr-FR"/>
          </a:p>
        </p:txBody>
      </p:sp>
    </p:spTree>
    <p:extLst>
      <p:ext uri="{BB962C8B-B14F-4D97-AF65-F5344CB8AC3E}">
        <p14:creationId xmlns:p14="http://schemas.microsoft.com/office/powerpoint/2010/main" val="383767387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endParaRPr lang="fr-FR" alt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DBD95FD1-AF47-994A-AD04-BB04228A8871}" type="slidenum">
              <a:rPr lang="fr-FR"/>
              <a:pPr/>
              <a:t>‹#›</a:t>
            </a:fld>
            <a:endParaRPr lang="fr-FR"/>
          </a:p>
        </p:txBody>
      </p:sp>
    </p:spTree>
    <p:extLst>
      <p:ext uri="{BB962C8B-B14F-4D97-AF65-F5344CB8AC3E}">
        <p14:creationId xmlns:p14="http://schemas.microsoft.com/office/powerpoint/2010/main" val="130423426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endParaRPr lang="fr-FR" alt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fld id="{8CFBB4D9-02F4-EB47-844E-96BFA31F8A04}" type="slidenum">
              <a:rPr lang="fr-FR"/>
              <a:pPr/>
              <a:t>‹#›</a:t>
            </a:fld>
            <a:endParaRPr lang="fr-FR"/>
          </a:p>
        </p:txBody>
      </p:sp>
    </p:spTree>
    <p:extLst>
      <p:ext uri="{BB962C8B-B14F-4D97-AF65-F5344CB8AC3E}">
        <p14:creationId xmlns:p14="http://schemas.microsoft.com/office/powerpoint/2010/main" val="311483665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3"/>
          <p:cNvSpPr>
            <a:spLocks noGrp="1"/>
          </p:cNvSpPr>
          <p:nvPr>
            <p:ph type="dt" sz="half" idx="10"/>
          </p:nvPr>
        </p:nvSpPr>
        <p:spPr/>
        <p:txBody>
          <a:bodyPr/>
          <a:lstStyle>
            <a:lvl1pPr>
              <a:defRPr/>
            </a:lvl1pPr>
          </a:lstStyle>
          <a:p>
            <a:pPr>
              <a:defRPr/>
            </a:pPr>
            <a:endParaRPr lang="fr-FR" alt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fld id="{C5DC29D2-DB59-9448-B570-4B4654B7C1B6}" type="slidenum">
              <a:rPr lang="fr-FR"/>
              <a:pPr/>
              <a:t>‹#›</a:t>
            </a:fld>
            <a:endParaRPr lang="fr-FR"/>
          </a:p>
        </p:txBody>
      </p:sp>
    </p:spTree>
    <p:extLst>
      <p:ext uri="{BB962C8B-B14F-4D97-AF65-F5344CB8AC3E}">
        <p14:creationId xmlns:p14="http://schemas.microsoft.com/office/powerpoint/2010/main" val="3717182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fld id="{8AA30875-43CF-A545-8952-237EE040D27C}" type="datetimeFigureOut">
              <a:rPr lang="fr-FR"/>
              <a:pPr/>
              <a:t>08/10/15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3D02A67A-6FA7-494F-A610-B43F9ADB4ADE}" type="slidenum">
              <a:rPr lang="fr-FR"/>
              <a:pPr/>
              <a:t>‹#›</a:t>
            </a:fld>
            <a:endParaRPr lang="fr-FR"/>
          </a:p>
        </p:txBody>
      </p:sp>
    </p:spTree>
    <p:extLst>
      <p:ext uri="{BB962C8B-B14F-4D97-AF65-F5344CB8AC3E}">
        <p14:creationId xmlns:p14="http://schemas.microsoft.com/office/powerpoint/2010/main" val="366673664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endParaRPr lang="fr-FR" alt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fld id="{911AED14-2B4F-4146-95AC-6A9897AB4F76}" type="slidenum">
              <a:rPr lang="fr-FR"/>
              <a:pPr/>
              <a:t>‹#›</a:t>
            </a:fld>
            <a:endParaRPr lang="fr-FR"/>
          </a:p>
        </p:txBody>
      </p:sp>
    </p:spTree>
    <p:extLst>
      <p:ext uri="{BB962C8B-B14F-4D97-AF65-F5344CB8AC3E}">
        <p14:creationId xmlns:p14="http://schemas.microsoft.com/office/powerpoint/2010/main" val="153076361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endParaRPr lang="fr-FR" alt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B68DF3A4-6084-B846-A843-849CF48999CE}" type="slidenum">
              <a:rPr lang="fr-FR"/>
              <a:pPr/>
              <a:t>‹#›</a:t>
            </a:fld>
            <a:endParaRPr lang="fr-FR"/>
          </a:p>
        </p:txBody>
      </p:sp>
    </p:spTree>
    <p:extLst>
      <p:ext uri="{BB962C8B-B14F-4D97-AF65-F5344CB8AC3E}">
        <p14:creationId xmlns:p14="http://schemas.microsoft.com/office/powerpoint/2010/main" val="354250430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endParaRPr lang="fr-FR" alt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01B5B058-BCEC-5F4E-B65F-D3461527A5D5}" type="slidenum">
              <a:rPr lang="fr-FR"/>
              <a:pPr/>
              <a:t>‹#›</a:t>
            </a:fld>
            <a:endParaRPr lang="fr-FR"/>
          </a:p>
        </p:txBody>
      </p:sp>
    </p:spTree>
    <p:extLst>
      <p:ext uri="{BB962C8B-B14F-4D97-AF65-F5344CB8AC3E}">
        <p14:creationId xmlns:p14="http://schemas.microsoft.com/office/powerpoint/2010/main" val="406170837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lt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37B21D2D-9991-154A-99C4-BBB393C84927}" type="slidenum">
              <a:rPr lang="fr-FR"/>
              <a:pPr/>
              <a:t>‹#›</a:t>
            </a:fld>
            <a:endParaRPr lang="fr-FR"/>
          </a:p>
        </p:txBody>
      </p:sp>
    </p:spTree>
    <p:extLst>
      <p:ext uri="{BB962C8B-B14F-4D97-AF65-F5344CB8AC3E}">
        <p14:creationId xmlns:p14="http://schemas.microsoft.com/office/powerpoint/2010/main" val="221001529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lt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65CDE3AB-F044-C343-BDDF-C01376621200}" type="slidenum">
              <a:rPr lang="fr-FR"/>
              <a:pPr/>
              <a:t>‹#›</a:t>
            </a:fld>
            <a:endParaRPr lang="fr-FR"/>
          </a:p>
        </p:txBody>
      </p:sp>
    </p:spTree>
    <p:extLst>
      <p:ext uri="{BB962C8B-B14F-4D97-AF65-F5344CB8AC3E}">
        <p14:creationId xmlns:p14="http://schemas.microsoft.com/office/powerpoint/2010/main" val="9152066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326498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itre vertical et texte">
    <p:spTree>
      <p:nvGrpSpPr>
        <p:cNvPr id="1" name=""/>
        <p:cNvGrpSpPr/>
        <p:nvPr/>
      </p:nvGrpSpPr>
      <p:grpSpPr>
        <a:xfrm>
          <a:off x="0" y="0"/>
          <a:ext cx="0" cy="0"/>
          <a:chOff x="0" y="0"/>
          <a:chExt cx="0" cy="0"/>
        </a:xfrm>
      </p:grpSpPr>
      <p:sp>
        <p:nvSpPr>
          <p:cNvPr id="2" name="ZoneTexte 7"/>
          <p:cNvSpPr txBox="1">
            <a:spLocks noChangeArrowheads="1"/>
          </p:cNvSpPr>
          <p:nvPr userDrawn="1"/>
        </p:nvSpPr>
        <p:spPr bwMode="auto">
          <a:xfrm>
            <a:off x="2484438" y="6381750"/>
            <a:ext cx="5400675"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900">
                <a:solidFill>
                  <a:schemeClr val="accent1"/>
                </a:solidFill>
                <a:latin typeface="Calibri" charset="0"/>
                <a:cs typeface="Calibri" charset="0"/>
              </a:rPr>
              <a:t>Titre de la présentation &gt; date </a:t>
            </a:r>
          </a:p>
        </p:txBody>
      </p:sp>
      <p:sp>
        <p:nvSpPr>
          <p:cNvPr id="3" name="Espace réservé du numéro de diapositive 5"/>
          <p:cNvSpPr>
            <a:spLocks noGrp="1"/>
          </p:cNvSpPr>
          <p:nvPr>
            <p:ph type="sldNum" sz="quarter" idx="10"/>
          </p:nvPr>
        </p:nvSpPr>
        <p:spPr/>
        <p:txBody>
          <a:bodyPr/>
          <a:lstStyle>
            <a:lvl1pPr>
              <a:defRPr/>
            </a:lvl1pPr>
          </a:lstStyle>
          <a:p>
            <a:r>
              <a:rPr lang="fr-FR"/>
              <a:t>Page </a:t>
            </a:r>
            <a:fld id="{8407121F-475A-2848-8E08-97FDA0612D82}" type="slidenum">
              <a:rPr lang="fr-FR"/>
              <a:pPr/>
              <a:t>‹#›</a:t>
            </a:fld>
            <a:endParaRPr lang="fr-FR"/>
          </a:p>
        </p:txBody>
      </p:sp>
    </p:spTree>
    <p:extLst>
      <p:ext uri="{BB962C8B-B14F-4D97-AF65-F5344CB8AC3E}">
        <p14:creationId xmlns:p14="http://schemas.microsoft.com/office/powerpoint/2010/main" val="347484075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85551042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fld id="{D0B9B365-D2B2-2645-8EB5-7B8F5CAA3BD0}" type="datetimeFigureOut">
              <a:rPr lang="fr-FR"/>
              <a:pPr/>
              <a:t>08/10/15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4795AA3D-54F8-274D-B54B-A4A836792319}" type="slidenum">
              <a:rPr lang="fr-FR"/>
              <a:pPr/>
              <a:t>‹#›</a:t>
            </a:fld>
            <a:endParaRPr lang="fr-FR"/>
          </a:p>
        </p:txBody>
      </p:sp>
    </p:spTree>
    <p:extLst>
      <p:ext uri="{BB962C8B-B14F-4D97-AF65-F5344CB8AC3E}">
        <p14:creationId xmlns:p14="http://schemas.microsoft.com/office/powerpoint/2010/main" val="242675608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1241EAFE-E364-5A43-9757-7900BCFE6BFD}" type="datetimeFigureOut">
              <a:rPr lang="fr-FR"/>
              <a:pPr/>
              <a:t>08/10/15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ED7D61D5-9617-734B-8D13-A927A48B2C42}" type="slidenum">
              <a:rPr lang="fr-FR"/>
              <a:pPr/>
              <a:t>‹#›</a:t>
            </a:fld>
            <a:endParaRPr lang="fr-FR"/>
          </a:p>
        </p:txBody>
      </p:sp>
    </p:spTree>
    <p:extLst>
      <p:ext uri="{BB962C8B-B14F-4D97-AF65-F5344CB8AC3E}">
        <p14:creationId xmlns:p14="http://schemas.microsoft.com/office/powerpoint/2010/main" val="148820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fld id="{9FBE071A-B8EA-2A45-9646-690B103EAB30}" type="datetimeFigureOut">
              <a:rPr lang="fr-FR"/>
              <a:pPr/>
              <a:t>08/10/15</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fld id="{26D5FA04-D58F-CC41-B425-B4E3275D0449}" type="slidenum">
              <a:rPr lang="fr-FR"/>
              <a:pPr/>
              <a:t>‹#›</a:t>
            </a:fld>
            <a:endParaRPr lang="fr-FR"/>
          </a:p>
        </p:txBody>
      </p:sp>
    </p:spTree>
    <p:extLst>
      <p:ext uri="{BB962C8B-B14F-4D97-AF65-F5344CB8AC3E}">
        <p14:creationId xmlns:p14="http://schemas.microsoft.com/office/powerpoint/2010/main" val="315718764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fld id="{E7880ABA-EAF3-CA48-8124-BC1192F47679}" type="datetimeFigureOut">
              <a:rPr lang="fr-FR"/>
              <a:pPr/>
              <a:t>08/10/15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594BC03C-940D-DB4A-944D-BE85D2AF682B}" type="slidenum">
              <a:rPr lang="fr-FR"/>
              <a:pPr/>
              <a:t>‹#›</a:t>
            </a:fld>
            <a:endParaRPr lang="fr-FR"/>
          </a:p>
        </p:txBody>
      </p:sp>
    </p:spTree>
    <p:extLst>
      <p:ext uri="{BB962C8B-B14F-4D97-AF65-F5344CB8AC3E}">
        <p14:creationId xmlns:p14="http://schemas.microsoft.com/office/powerpoint/2010/main" val="422512368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fld id="{71B58B80-6A36-3F46-8B53-DBC922CB251A}" type="datetimeFigureOut">
              <a:rPr lang="fr-FR"/>
              <a:pPr/>
              <a:t>08/10/15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47628671-4595-5549-BBB7-807A04660E6B}" type="slidenum">
              <a:rPr lang="fr-FR"/>
              <a:pPr/>
              <a:t>‹#›</a:t>
            </a:fld>
            <a:endParaRPr lang="fr-FR"/>
          </a:p>
        </p:txBody>
      </p:sp>
    </p:spTree>
    <p:extLst>
      <p:ext uri="{BB962C8B-B14F-4D97-AF65-F5344CB8AC3E}">
        <p14:creationId xmlns:p14="http://schemas.microsoft.com/office/powerpoint/2010/main" val="275998697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fld id="{597C1E65-B6A0-1940-B36E-25282D68BB44}" type="datetimeFigureOut">
              <a:rPr lang="fr-FR"/>
              <a:pPr/>
              <a:t>08/10/15</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fld id="{1CDD9721-EE8F-D647-8A8E-5F67085E2447}" type="slidenum">
              <a:rPr lang="fr-FR"/>
              <a:pPr/>
              <a:t>‹#›</a:t>
            </a:fld>
            <a:endParaRPr lang="fr-FR"/>
          </a:p>
        </p:txBody>
      </p:sp>
    </p:spTree>
    <p:extLst>
      <p:ext uri="{BB962C8B-B14F-4D97-AF65-F5344CB8AC3E}">
        <p14:creationId xmlns:p14="http://schemas.microsoft.com/office/powerpoint/2010/main" val="151066026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fld id="{0532E338-53E1-1D48-A068-A6FCF1654588}" type="datetimeFigureOut">
              <a:rPr lang="fr-FR"/>
              <a:pPr/>
              <a:t>08/10/15</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fld id="{72571A8E-E71C-7E4F-A5B8-F7011BE9F978}" type="slidenum">
              <a:rPr lang="fr-FR"/>
              <a:pPr/>
              <a:t>‹#›</a:t>
            </a:fld>
            <a:endParaRPr lang="fr-FR"/>
          </a:p>
        </p:txBody>
      </p:sp>
    </p:spTree>
    <p:extLst>
      <p:ext uri="{BB962C8B-B14F-4D97-AF65-F5344CB8AC3E}">
        <p14:creationId xmlns:p14="http://schemas.microsoft.com/office/powerpoint/2010/main" val="113025494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fld id="{207E78B6-543A-9541-98A3-B0CF2ABD1821}" type="datetimeFigureOut">
              <a:rPr lang="fr-FR"/>
              <a:pPr/>
              <a:t>08/10/15</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fld id="{79A536F3-5995-1942-A8BA-194E1D74A6B1}" type="slidenum">
              <a:rPr lang="fr-FR"/>
              <a:pPr/>
              <a:t>‹#›</a:t>
            </a:fld>
            <a:endParaRPr lang="fr-FR"/>
          </a:p>
        </p:txBody>
      </p:sp>
    </p:spTree>
    <p:extLst>
      <p:ext uri="{BB962C8B-B14F-4D97-AF65-F5344CB8AC3E}">
        <p14:creationId xmlns:p14="http://schemas.microsoft.com/office/powerpoint/2010/main" val="132661210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fld id="{6BBE0F38-4586-B145-87AB-91CA2139D452}" type="datetimeFigureOut">
              <a:rPr lang="fr-FR"/>
              <a:pPr/>
              <a:t>08/10/15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F19823DC-3AB6-9D43-B12C-240A0DE3A80C}" type="slidenum">
              <a:rPr lang="fr-FR"/>
              <a:pPr/>
              <a:t>‹#›</a:t>
            </a:fld>
            <a:endParaRPr lang="fr-FR"/>
          </a:p>
        </p:txBody>
      </p:sp>
    </p:spTree>
    <p:extLst>
      <p:ext uri="{BB962C8B-B14F-4D97-AF65-F5344CB8AC3E}">
        <p14:creationId xmlns:p14="http://schemas.microsoft.com/office/powerpoint/2010/main" val="86310901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fld id="{EC9C8A45-B9EC-5046-A3E6-9E87F0874202}" type="datetimeFigureOut">
              <a:rPr lang="fr-FR"/>
              <a:pPr/>
              <a:t>08/10/15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5D5CB78E-2E06-3548-9D1C-21E0DEC60016}" type="slidenum">
              <a:rPr lang="fr-FR"/>
              <a:pPr/>
              <a:t>‹#›</a:t>
            </a:fld>
            <a:endParaRPr lang="fr-FR"/>
          </a:p>
        </p:txBody>
      </p:sp>
    </p:spTree>
    <p:extLst>
      <p:ext uri="{BB962C8B-B14F-4D97-AF65-F5344CB8AC3E}">
        <p14:creationId xmlns:p14="http://schemas.microsoft.com/office/powerpoint/2010/main" val="335201904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BE125E54-384A-0040-8EF4-547C1073842B}" type="datetimeFigureOut">
              <a:rPr lang="fr-FR"/>
              <a:pPr/>
              <a:t>08/10/15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7F70F6B4-6598-2748-AC1F-3295C3AAA556}" type="slidenum">
              <a:rPr lang="fr-FR"/>
              <a:pPr/>
              <a:t>‹#›</a:t>
            </a:fld>
            <a:endParaRPr lang="fr-FR"/>
          </a:p>
        </p:txBody>
      </p:sp>
    </p:spTree>
    <p:extLst>
      <p:ext uri="{BB962C8B-B14F-4D97-AF65-F5344CB8AC3E}">
        <p14:creationId xmlns:p14="http://schemas.microsoft.com/office/powerpoint/2010/main" val="192532325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22C48034-4443-F740-A8E0-0C2336D011E0}" type="datetimeFigureOut">
              <a:rPr lang="fr-FR"/>
              <a:pPr/>
              <a:t>08/10/15</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58D80D20-D977-8742-A170-6567E4837BBF}" type="slidenum">
              <a:rPr lang="fr-FR"/>
              <a:pPr/>
              <a:t>‹#›</a:t>
            </a:fld>
            <a:endParaRPr lang="fr-FR"/>
          </a:p>
        </p:txBody>
      </p:sp>
    </p:spTree>
    <p:extLst>
      <p:ext uri="{BB962C8B-B14F-4D97-AF65-F5344CB8AC3E}">
        <p14:creationId xmlns:p14="http://schemas.microsoft.com/office/powerpoint/2010/main" val="12602218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1D39D840-68EB-6A4D-8897-8335C08672F8}" type="slidenum">
              <a:rPr lang="fr-FR"/>
              <a:pPr/>
              <a:t>‹#›</a:t>
            </a:fld>
            <a:endParaRPr lang="fr-FR"/>
          </a:p>
        </p:txBody>
      </p:sp>
    </p:spTree>
    <p:extLst>
      <p:ext uri="{BB962C8B-B14F-4D97-AF65-F5344CB8AC3E}">
        <p14:creationId xmlns:p14="http://schemas.microsoft.com/office/powerpoint/2010/main" val="3405473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fld id="{364F45F3-43CF-F945-BD3A-1871CF7A6CC7}" type="datetimeFigureOut">
              <a:rPr lang="fr-FR"/>
              <a:pPr/>
              <a:t>08/10/15</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fld id="{CD7850AC-BE00-B747-B4AA-E0A710120DD7}" type="slidenum">
              <a:rPr lang="fr-FR"/>
              <a:pPr/>
              <a:t>‹#›</a:t>
            </a:fld>
            <a:endParaRPr lang="fr-FR"/>
          </a:p>
        </p:txBody>
      </p:sp>
    </p:spTree>
    <p:extLst>
      <p:ext uri="{BB962C8B-B14F-4D97-AF65-F5344CB8AC3E}">
        <p14:creationId xmlns:p14="http://schemas.microsoft.com/office/powerpoint/2010/main" val="267290507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E47D2DA9-F432-B644-96DE-70311DC0CF30}" type="slidenum">
              <a:rPr lang="fr-FR"/>
              <a:pPr/>
              <a:t>‹#›</a:t>
            </a:fld>
            <a:endParaRPr lang="fr-FR"/>
          </a:p>
        </p:txBody>
      </p:sp>
    </p:spTree>
    <p:extLst>
      <p:ext uri="{BB962C8B-B14F-4D97-AF65-F5344CB8AC3E}">
        <p14:creationId xmlns:p14="http://schemas.microsoft.com/office/powerpoint/2010/main" val="368048181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E2B7643D-BBAD-4743-8B1A-C2B33AA9B84D}" type="slidenum">
              <a:rPr lang="fr-FR"/>
              <a:pPr/>
              <a:t>‹#›</a:t>
            </a:fld>
            <a:endParaRPr lang="fr-FR"/>
          </a:p>
        </p:txBody>
      </p:sp>
    </p:spTree>
    <p:extLst>
      <p:ext uri="{BB962C8B-B14F-4D97-AF65-F5344CB8AC3E}">
        <p14:creationId xmlns:p14="http://schemas.microsoft.com/office/powerpoint/2010/main" val="330355902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C71E9D4A-9DD9-1948-8F2F-5C88CD0AD04D}" type="slidenum">
              <a:rPr lang="fr-FR"/>
              <a:pPr/>
              <a:t>‹#›</a:t>
            </a:fld>
            <a:endParaRPr lang="fr-FR"/>
          </a:p>
        </p:txBody>
      </p:sp>
    </p:spTree>
    <p:extLst>
      <p:ext uri="{BB962C8B-B14F-4D97-AF65-F5344CB8AC3E}">
        <p14:creationId xmlns:p14="http://schemas.microsoft.com/office/powerpoint/2010/main" val="326274640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fld id="{C09A9928-1361-EE4B-91D6-EAE814C81DB4}" type="slidenum">
              <a:rPr lang="fr-FR"/>
              <a:pPr/>
              <a:t>‹#›</a:t>
            </a:fld>
            <a:endParaRPr lang="fr-FR"/>
          </a:p>
        </p:txBody>
      </p:sp>
    </p:spTree>
    <p:extLst>
      <p:ext uri="{BB962C8B-B14F-4D97-AF65-F5344CB8AC3E}">
        <p14:creationId xmlns:p14="http://schemas.microsoft.com/office/powerpoint/2010/main" val="114031895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fld id="{DA31FFE3-07F2-7B41-A10F-7FD7FCEECE7A}" type="slidenum">
              <a:rPr lang="fr-FR"/>
              <a:pPr/>
              <a:t>‹#›</a:t>
            </a:fld>
            <a:endParaRPr lang="fr-FR"/>
          </a:p>
        </p:txBody>
      </p:sp>
    </p:spTree>
    <p:extLst>
      <p:ext uri="{BB962C8B-B14F-4D97-AF65-F5344CB8AC3E}">
        <p14:creationId xmlns:p14="http://schemas.microsoft.com/office/powerpoint/2010/main" val="280302344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fld id="{16218948-ECC0-AD49-9CFA-01957FCA2402}" type="slidenum">
              <a:rPr lang="fr-FR"/>
              <a:pPr/>
              <a:t>‹#›</a:t>
            </a:fld>
            <a:endParaRPr lang="fr-FR"/>
          </a:p>
        </p:txBody>
      </p:sp>
    </p:spTree>
    <p:extLst>
      <p:ext uri="{BB962C8B-B14F-4D97-AF65-F5344CB8AC3E}">
        <p14:creationId xmlns:p14="http://schemas.microsoft.com/office/powerpoint/2010/main" val="292814910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E49A2AC6-7BBA-AF47-90B3-ED811C4C05B5}" type="slidenum">
              <a:rPr lang="fr-FR"/>
              <a:pPr/>
              <a:t>‹#›</a:t>
            </a:fld>
            <a:endParaRPr lang="fr-FR"/>
          </a:p>
        </p:txBody>
      </p:sp>
    </p:spTree>
    <p:extLst>
      <p:ext uri="{BB962C8B-B14F-4D97-AF65-F5344CB8AC3E}">
        <p14:creationId xmlns:p14="http://schemas.microsoft.com/office/powerpoint/2010/main" val="123084232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77B1941C-E42E-0349-8E84-FC9046237818}" type="slidenum">
              <a:rPr lang="fr-FR"/>
              <a:pPr/>
              <a:t>‹#›</a:t>
            </a:fld>
            <a:endParaRPr lang="fr-FR"/>
          </a:p>
        </p:txBody>
      </p:sp>
    </p:spTree>
    <p:extLst>
      <p:ext uri="{BB962C8B-B14F-4D97-AF65-F5344CB8AC3E}">
        <p14:creationId xmlns:p14="http://schemas.microsoft.com/office/powerpoint/2010/main" val="4174662739"/>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A17F6B21-7BB5-BE42-B49D-FAD0B605BAF7}" type="slidenum">
              <a:rPr lang="fr-FR"/>
              <a:pPr/>
              <a:t>‹#›</a:t>
            </a:fld>
            <a:endParaRPr lang="fr-FR"/>
          </a:p>
        </p:txBody>
      </p:sp>
    </p:spTree>
    <p:extLst>
      <p:ext uri="{BB962C8B-B14F-4D97-AF65-F5344CB8AC3E}">
        <p14:creationId xmlns:p14="http://schemas.microsoft.com/office/powerpoint/2010/main" val="1799088847"/>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fld id="{FFA799BC-E5DB-624A-ADA1-8895773C075C}" type="slidenum">
              <a:rPr lang="fr-FR"/>
              <a:pPr/>
              <a:t>‹#›</a:t>
            </a:fld>
            <a:endParaRPr lang="fr-FR"/>
          </a:p>
        </p:txBody>
      </p:sp>
    </p:spTree>
    <p:extLst>
      <p:ext uri="{BB962C8B-B14F-4D97-AF65-F5344CB8AC3E}">
        <p14:creationId xmlns:p14="http://schemas.microsoft.com/office/powerpoint/2010/main" val="665774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fld id="{AB2A33CB-C0DF-2145-AF25-6C0A8F298962}" type="datetimeFigureOut">
              <a:rPr lang="fr-FR"/>
              <a:pPr/>
              <a:t>08/10/15</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fld id="{584C01BD-79A4-FB42-B3AF-DE45226BF6E7}" type="slidenum">
              <a:rPr lang="fr-FR"/>
              <a:pPr/>
              <a:t>‹#›</a:t>
            </a:fld>
            <a:endParaRPr lang="fr-FR"/>
          </a:p>
        </p:txBody>
      </p:sp>
    </p:spTree>
    <p:extLst>
      <p:ext uri="{BB962C8B-B14F-4D97-AF65-F5344CB8AC3E}">
        <p14:creationId xmlns:p14="http://schemas.microsoft.com/office/powerpoint/2010/main" val="1262184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fld id="{35BD5F5E-2C4F-6D40-A3EE-2A10A6783278}" type="datetimeFigureOut">
              <a:rPr lang="fr-FR"/>
              <a:pPr/>
              <a:t>08/10/15</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fld id="{45D06AE8-BFD9-834E-8A89-0AA665FFDE6D}" type="slidenum">
              <a:rPr lang="fr-FR"/>
              <a:pPr/>
              <a:t>‹#›</a:t>
            </a:fld>
            <a:endParaRPr lang="fr-FR"/>
          </a:p>
        </p:txBody>
      </p:sp>
    </p:spTree>
    <p:extLst>
      <p:ext uri="{BB962C8B-B14F-4D97-AF65-F5344CB8AC3E}">
        <p14:creationId xmlns:p14="http://schemas.microsoft.com/office/powerpoint/2010/main" val="2814076902"/>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 Id="rId3" Type="http://schemas.openxmlformats.org/officeDocument/2006/relationships/image" Target="../media/image1.jpeg"/></Relationships>
</file>

<file path=ppt/slideMasters/_rels/slideMaster10.xml.rels><?xml version="1.0" encoding="UTF-8" standalone="yes"?>
<Relationships xmlns="http://schemas.openxmlformats.org/package/2006/relationships"><Relationship Id="rId1" Type="http://schemas.openxmlformats.org/officeDocument/2006/relationships/slideLayout" Target="../slideLayouts/slideLayout57.xml"/><Relationship Id="rId2" Type="http://schemas.openxmlformats.org/officeDocument/2006/relationships/theme" Target="../theme/theme10.xml"/><Relationship Id="rId3" Type="http://schemas.openxmlformats.org/officeDocument/2006/relationships/image" Target="../media/image1.jpeg"/></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68.xml"/><Relationship Id="rId12" Type="http://schemas.openxmlformats.org/officeDocument/2006/relationships/theme" Target="../theme/theme11.xml"/><Relationship Id="rId1" Type="http://schemas.openxmlformats.org/officeDocument/2006/relationships/slideLayout" Target="../slideLayouts/slideLayout58.xml"/><Relationship Id="rId2" Type="http://schemas.openxmlformats.org/officeDocument/2006/relationships/slideLayout" Target="../slideLayouts/slideLayout59.xml"/><Relationship Id="rId3" Type="http://schemas.openxmlformats.org/officeDocument/2006/relationships/slideLayout" Target="../slideLayouts/slideLayout60.xml"/><Relationship Id="rId4" Type="http://schemas.openxmlformats.org/officeDocument/2006/relationships/slideLayout" Target="../slideLayouts/slideLayout61.xml"/><Relationship Id="rId5" Type="http://schemas.openxmlformats.org/officeDocument/2006/relationships/slideLayout" Target="../slideLayouts/slideLayout62.xml"/><Relationship Id="rId6" Type="http://schemas.openxmlformats.org/officeDocument/2006/relationships/slideLayout" Target="../slideLayouts/slideLayout63.xml"/><Relationship Id="rId7" Type="http://schemas.openxmlformats.org/officeDocument/2006/relationships/slideLayout" Target="../slideLayouts/slideLayout64.xml"/><Relationship Id="rId8" Type="http://schemas.openxmlformats.org/officeDocument/2006/relationships/slideLayout" Target="../slideLayouts/slideLayout65.xml"/><Relationship Id="rId9" Type="http://schemas.openxmlformats.org/officeDocument/2006/relationships/slideLayout" Target="../slideLayouts/slideLayout66.xml"/><Relationship Id="rId10" Type="http://schemas.openxmlformats.org/officeDocument/2006/relationships/slideLayout" Target="../slideLayouts/slideLayout67.xml"/></Relationships>
</file>

<file path=ppt/slideMasters/_rels/slideMaster12.xml.rels><?xml version="1.0" encoding="UTF-8" standalone="yes"?>
<Relationships xmlns="http://schemas.openxmlformats.org/package/2006/relationships"><Relationship Id="rId11" Type="http://schemas.openxmlformats.org/officeDocument/2006/relationships/slideLayout" Target="../slideLayouts/slideLayout79.xml"/><Relationship Id="rId12" Type="http://schemas.openxmlformats.org/officeDocument/2006/relationships/theme" Target="../theme/theme12.xml"/><Relationship Id="rId1" Type="http://schemas.openxmlformats.org/officeDocument/2006/relationships/slideLayout" Target="../slideLayouts/slideLayout69.xml"/><Relationship Id="rId2" Type="http://schemas.openxmlformats.org/officeDocument/2006/relationships/slideLayout" Target="../slideLayouts/slideLayout70.xml"/><Relationship Id="rId3" Type="http://schemas.openxmlformats.org/officeDocument/2006/relationships/slideLayout" Target="../slideLayouts/slideLayout71.xml"/><Relationship Id="rId4" Type="http://schemas.openxmlformats.org/officeDocument/2006/relationships/slideLayout" Target="../slideLayouts/slideLayout72.xml"/><Relationship Id="rId5" Type="http://schemas.openxmlformats.org/officeDocument/2006/relationships/slideLayout" Target="../slideLayouts/slideLayout73.xml"/><Relationship Id="rId6" Type="http://schemas.openxmlformats.org/officeDocument/2006/relationships/slideLayout" Target="../slideLayouts/slideLayout74.xml"/><Relationship Id="rId7" Type="http://schemas.openxmlformats.org/officeDocument/2006/relationships/slideLayout" Target="../slideLayouts/slideLayout75.xml"/><Relationship Id="rId8" Type="http://schemas.openxmlformats.org/officeDocument/2006/relationships/slideLayout" Target="../slideLayouts/slideLayout76.xml"/><Relationship Id="rId9" Type="http://schemas.openxmlformats.org/officeDocument/2006/relationships/slideLayout" Target="../slideLayouts/slideLayout77.xml"/><Relationship Id="rId10" Type="http://schemas.openxmlformats.org/officeDocument/2006/relationships/slideLayout" Target="../slideLayouts/slideLayout7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2.xml"/><Relationship Id="rId12" Type="http://schemas.openxmlformats.org/officeDocument/2006/relationships/theme" Target="../theme/theme2.xml"/><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 Id="rId9" Type="http://schemas.openxmlformats.org/officeDocument/2006/relationships/slideLayout" Target="../slideLayouts/slideLayout10.xml"/><Relationship Id="rId10"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theme" Target="../theme/theme3.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_rels/slideMaster4.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theme" Target="../theme/theme4.xml"/><Relationship Id="rId3" Type="http://schemas.openxmlformats.org/officeDocument/2006/relationships/image" Target="../media/image1.jpeg"/></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27.xml"/><Relationship Id="rId4" Type="http://schemas.openxmlformats.org/officeDocument/2006/relationships/slideLayout" Target="../slideLayouts/slideLayout28.xml"/><Relationship Id="rId5" Type="http://schemas.openxmlformats.org/officeDocument/2006/relationships/slideLayout" Target="../slideLayouts/slideLayout29.xml"/><Relationship Id="rId6" Type="http://schemas.openxmlformats.org/officeDocument/2006/relationships/slideLayout" Target="../slideLayouts/slideLayout30.xml"/><Relationship Id="rId7" Type="http://schemas.openxmlformats.org/officeDocument/2006/relationships/slideLayout" Target="../slideLayouts/slideLayout31.xml"/><Relationship Id="rId8" Type="http://schemas.openxmlformats.org/officeDocument/2006/relationships/slideLayout" Target="../slideLayouts/slideLayout32.xml"/><Relationship Id="rId9" Type="http://schemas.openxmlformats.org/officeDocument/2006/relationships/theme" Target="../theme/theme5.xml"/><Relationship Id="rId10" Type="http://schemas.openxmlformats.org/officeDocument/2006/relationships/image" Target="../media/image1.jpeg"/><Relationship Id="rId1" Type="http://schemas.openxmlformats.org/officeDocument/2006/relationships/slideLayout" Target="../slideLayouts/slideLayout25.xml"/><Relationship Id="rId2" Type="http://schemas.openxmlformats.org/officeDocument/2006/relationships/slideLayout" Target="../slideLayouts/slideLayout26.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43.xml"/><Relationship Id="rId12" Type="http://schemas.openxmlformats.org/officeDocument/2006/relationships/theme" Target="../theme/theme6.xml"/><Relationship Id="rId1" Type="http://schemas.openxmlformats.org/officeDocument/2006/relationships/slideLayout" Target="../slideLayouts/slideLayout33.xml"/><Relationship Id="rId2" Type="http://schemas.openxmlformats.org/officeDocument/2006/relationships/slideLayout" Target="../slideLayouts/slideLayout34.xml"/><Relationship Id="rId3" Type="http://schemas.openxmlformats.org/officeDocument/2006/relationships/slideLayout" Target="../slideLayouts/slideLayout35.xml"/><Relationship Id="rId4" Type="http://schemas.openxmlformats.org/officeDocument/2006/relationships/slideLayout" Target="../slideLayouts/slideLayout36.xml"/><Relationship Id="rId5" Type="http://schemas.openxmlformats.org/officeDocument/2006/relationships/slideLayout" Target="../slideLayouts/slideLayout37.xml"/><Relationship Id="rId6" Type="http://schemas.openxmlformats.org/officeDocument/2006/relationships/slideLayout" Target="../slideLayouts/slideLayout38.xml"/><Relationship Id="rId7" Type="http://schemas.openxmlformats.org/officeDocument/2006/relationships/slideLayout" Target="../slideLayouts/slideLayout39.xml"/><Relationship Id="rId8" Type="http://schemas.openxmlformats.org/officeDocument/2006/relationships/slideLayout" Target="../slideLayouts/slideLayout40.xml"/><Relationship Id="rId9" Type="http://schemas.openxmlformats.org/officeDocument/2006/relationships/slideLayout" Target="../slideLayouts/slideLayout41.xml"/><Relationship Id="rId10" Type="http://schemas.openxmlformats.org/officeDocument/2006/relationships/slideLayout" Target="../slideLayouts/slideLayout42.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54.xml"/><Relationship Id="rId12" Type="http://schemas.openxmlformats.org/officeDocument/2006/relationships/theme" Target="../theme/theme7.xml"/><Relationship Id="rId1" Type="http://schemas.openxmlformats.org/officeDocument/2006/relationships/slideLayout" Target="../slideLayouts/slideLayout44.xml"/><Relationship Id="rId2" Type="http://schemas.openxmlformats.org/officeDocument/2006/relationships/slideLayout" Target="../slideLayouts/slideLayout45.xml"/><Relationship Id="rId3" Type="http://schemas.openxmlformats.org/officeDocument/2006/relationships/slideLayout" Target="../slideLayouts/slideLayout46.xml"/><Relationship Id="rId4" Type="http://schemas.openxmlformats.org/officeDocument/2006/relationships/slideLayout" Target="../slideLayouts/slideLayout47.xml"/><Relationship Id="rId5" Type="http://schemas.openxmlformats.org/officeDocument/2006/relationships/slideLayout" Target="../slideLayouts/slideLayout48.xml"/><Relationship Id="rId6" Type="http://schemas.openxmlformats.org/officeDocument/2006/relationships/slideLayout" Target="../slideLayouts/slideLayout49.xml"/><Relationship Id="rId7" Type="http://schemas.openxmlformats.org/officeDocument/2006/relationships/slideLayout" Target="../slideLayouts/slideLayout50.xml"/><Relationship Id="rId8" Type="http://schemas.openxmlformats.org/officeDocument/2006/relationships/slideLayout" Target="../slideLayouts/slideLayout51.xml"/><Relationship Id="rId9" Type="http://schemas.openxmlformats.org/officeDocument/2006/relationships/slideLayout" Target="../slideLayouts/slideLayout52.xml"/><Relationship Id="rId10" Type="http://schemas.openxmlformats.org/officeDocument/2006/relationships/slideLayout" Target="../slideLayouts/slideLayout53.xml"/></Relationships>
</file>

<file path=ppt/slideMasters/_rels/slideMaster8.xml.rels><?xml version="1.0" encoding="UTF-8" standalone="yes"?>
<Relationships xmlns="http://schemas.openxmlformats.org/package/2006/relationships"><Relationship Id="rId1" Type="http://schemas.openxmlformats.org/officeDocument/2006/relationships/slideLayout" Target="../slideLayouts/slideLayout55.xml"/><Relationship Id="rId2" Type="http://schemas.openxmlformats.org/officeDocument/2006/relationships/theme" Target="../theme/theme8.xml"/><Relationship Id="rId3" Type="http://schemas.openxmlformats.org/officeDocument/2006/relationships/image" Target="../media/image1.jpeg"/></Relationships>
</file>

<file path=ppt/slideMasters/_rels/slideMaster9.xml.rels><?xml version="1.0" encoding="UTF-8" standalone="yes"?>
<Relationships xmlns="http://schemas.openxmlformats.org/package/2006/relationships"><Relationship Id="rId1" Type="http://schemas.openxmlformats.org/officeDocument/2006/relationships/slideLayout" Target="../slideLayouts/slideLayout56.xml"/><Relationship Id="rId2" Type="http://schemas.openxmlformats.org/officeDocument/2006/relationships/theme" Target="../theme/theme9.xml"/><Relationship Id="rId3"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7" name="Group 14"/>
          <p:cNvGrpSpPr>
            <a:grpSpLocks/>
          </p:cNvGrpSpPr>
          <p:nvPr userDrawn="1"/>
        </p:nvGrpSpPr>
        <p:grpSpPr bwMode="auto">
          <a:xfrm>
            <a:off x="0" y="0"/>
            <a:ext cx="9144000" cy="5106988"/>
            <a:chOff x="0" y="0"/>
            <a:chExt cx="5760" cy="3217"/>
          </a:xfrm>
          <a:solidFill>
            <a:srgbClr val="D7E3E8"/>
          </a:solidFill>
        </p:grpSpPr>
        <p:sp>
          <p:nvSpPr>
            <p:cNvPr id="8" name="Freeform 10"/>
            <p:cNvSpPr>
              <a:spLocks/>
            </p:cNvSpPr>
            <p:nvPr/>
          </p:nvSpPr>
          <p:spPr bwMode="gray">
            <a:xfrm>
              <a:off x="0" y="2251"/>
              <a:ext cx="5760" cy="966"/>
            </a:xfrm>
            <a:custGeom>
              <a:avLst/>
              <a:gdLst>
                <a:gd name="T0" fmla="*/ 5760 w 5760"/>
                <a:gd name="T1" fmla="*/ 0 h 966"/>
                <a:gd name="T2" fmla="*/ 0 w 5760"/>
                <a:gd name="T3" fmla="*/ 0 h 966"/>
                <a:gd name="T4" fmla="*/ 0 w 5760"/>
                <a:gd name="T5" fmla="*/ 966 h 966"/>
                <a:gd name="T6" fmla="*/ 4834 w 5760"/>
                <a:gd name="T7" fmla="*/ 966 h 966"/>
                <a:gd name="T8" fmla="*/ 5760 w 5760"/>
                <a:gd name="T9" fmla="*/ 434 h 966"/>
                <a:gd name="T10" fmla="*/ 5760 w 5760"/>
                <a:gd name="T11" fmla="*/ 0 h 9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60" h="966">
                  <a:moveTo>
                    <a:pt x="5760" y="0"/>
                  </a:moveTo>
                  <a:lnTo>
                    <a:pt x="0" y="0"/>
                  </a:lnTo>
                  <a:lnTo>
                    <a:pt x="0" y="966"/>
                  </a:lnTo>
                  <a:lnTo>
                    <a:pt x="4834" y="966"/>
                  </a:lnTo>
                  <a:lnTo>
                    <a:pt x="5760" y="434"/>
                  </a:lnTo>
                  <a:lnTo>
                    <a:pt x="5760" y="0"/>
                  </a:lnTo>
                </a:path>
              </a:pathLst>
            </a:custGeom>
            <a:solidFill>
              <a:srgbClr val="DEEE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fr-FR"/>
            </a:p>
          </p:txBody>
        </p:sp>
        <p:sp>
          <p:nvSpPr>
            <p:cNvPr id="9" name="Rectangle 11"/>
            <p:cNvSpPr>
              <a:spLocks noChangeArrowheads="1"/>
            </p:cNvSpPr>
            <p:nvPr/>
          </p:nvSpPr>
          <p:spPr bwMode="gray">
            <a:xfrm>
              <a:off x="0" y="0"/>
              <a:ext cx="5760" cy="2568"/>
            </a:xfrm>
            <a:prstGeom prst="rect">
              <a:avLst/>
            </a:prstGeom>
            <a:solidFill>
              <a:srgbClr val="DEEEF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defRPr/>
              </a:pPr>
              <a:endParaRPr lang="fr-FR" dirty="0">
                <a:cs typeface="Arial" charset="0"/>
              </a:endParaRPr>
            </a:p>
          </p:txBody>
        </p:sp>
      </p:grpSp>
      <p:sp>
        <p:nvSpPr>
          <p:cNvPr id="10" name="Rectangle 3"/>
          <p:cNvSpPr txBox="1">
            <a:spLocks noChangeArrowheads="1"/>
          </p:cNvSpPr>
          <p:nvPr userDrawn="1"/>
        </p:nvSpPr>
        <p:spPr>
          <a:xfrm>
            <a:off x="1836738" y="1844675"/>
            <a:ext cx="6191250" cy="1079500"/>
          </a:xfrm>
          <a:prstGeom prst="rect">
            <a:avLst/>
          </a:prstGeom>
        </p:spPr>
        <p:txBody>
          <a:bodyPr/>
          <a:lstStyle>
            <a:lvl1pPr defTabSz="457200" eaLnBrk="0" hangingPunct="0">
              <a:defRPr>
                <a:solidFill>
                  <a:schemeClr val="tx1"/>
                </a:solidFill>
                <a:latin typeface="Arial" charset="0"/>
                <a:ea typeface="ＭＳ Ｐゴシック" charset="0"/>
                <a:cs typeface="ＭＳ Ｐゴシック" charset="0"/>
              </a:defRPr>
            </a:lvl1pPr>
            <a:lvl2pPr marL="742950" indent="-285750" defTabSz="457200" eaLnBrk="0" hangingPunct="0">
              <a:defRPr>
                <a:solidFill>
                  <a:schemeClr val="tx1"/>
                </a:solidFill>
                <a:latin typeface="Arial" charset="0"/>
                <a:ea typeface="ＭＳ Ｐゴシック" charset="0"/>
              </a:defRPr>
            </a:lvl2pPr>
            <a:lvl3pPr marL="1143000" indent="-228600" defTabSz="457200" eaLnBrk="0" hangingPunct="0">
              <a:defRPr>
                <a:solidFill>
                  <a:schemeClr val="tx1"/>
                </a:solidFill>
                <a:latin typeface="Arial" charset="0"/>
                <a:ea typeface="ＭＳ Ｐゴシック" charset="0"/>
              </a:defRPr>
            </a:lvl3pPr>
            <a:lvl4pPr marL="1600200" indent="-228600" defTabSz="457200" eaLnBrk="0" hangingPunct="0">
              <a:defRPr>
                <a:solidFill>
                  <a:schemeClr val="tx1"/>
                </a:solidFill>
                <a:latin typeface="Arial" charset="0"/>
                <a:ea typeface="ＭＳ Ｐゴシック" charset="0"/>
              </a:defRPr>
            </a:lvl4pPr>
            <a:lvl5pPr marL="2057400" indent="-228600" defTabSz="4572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3200" b="1">
                <a:solidFill>
                  <a:srgbClr val="404040"/>
                </a:solidFill>
                <a:latin typeface="Calibri" charset="0"/>
              </a:rPr>
              <a:t>Titre de la présentation </a:t>
            </a:r>
          </a:p>
        </p:txBody>
      </p:sp>
      <p:sp>
        <p:nvSpPr>
          <p:cNvPr id="11" name="Rectangle 4"/>
          <p:cNvSpPr txBox="1">
            <a:spLocks noChangeArrowheads="1"/>
          </p:cNvSpPr>
          <p:nvPr userDrawn="1"/>
        </p:nvSpPr>
        <p:spPr>
          <a:xfrm>
            <a:off x="1908175" y="2852738"/>
            <a:ext cx="6191250" cy="315912"/>
          </a:xfrm>
          <a:prstGeom prst="rect">
            <a:avLst/>
          </a:prstGeom>
        </p:spPr>
        <p:txBody>
          <a:bodyPr/>
          <a:lstStyle>
            <a:lvl1pPr defTabSz="457200" eaLnBrk="0" hangingPunct="0">
              <a:defRPr>
                <a:solidFill>
                  <a:schemeClr val="tx1"/>
                </a:solidFill>
                <a:latin typeface="Arial" charset="0"/>
                <a:ea typeface="ＭＳ Ｐゴシック" charset="0"/>
                <a:cs typeface="ＭＳ Ｐゴシック" charset="0"/>
              </a:defRPr>
            </a:lvl1pPr>
            <a:lvl2pPr marL="742950" indent="-285750" defTabSz="457200" eaLnBrk="0" hangingPunct="0">
              <a:defRPr>
                <a:solidFill>
                  <a:schemeClr val="tx1"/>
                </a:solidFill>
                <a:latin typeface="Arial" charset="0"/>
                <a:ea typeface="ＭＳ Ｐゴシック" charset="0"/>
              </a:defRPr>
            </a:lvl2pPr>
            <a:lvl3pPr marL="1143000" indent="-228600" defTabSz="457200" eaLnBrk="0" hangingPunct="0">
              <a:defRPr>
                <a:solidFill>
                  <a:schemeClr val="tx1"/>
                </a:solidFill>
                <a:latin typeface="Arial" charset="0"/>
                <a:ea typeface="ＭＳ Ｐゴシック" charset="0"/>
              </a:defRPr>
            </a:lvl3pPr>
            <a:lvl4pPr marL="1600200" indent="-228600" defTabSz="457200" eaLnBrk="0" hangingPunct="0">
              <a:defRPr>
                <a:solidFill>
                  <a:schemeClr val="tx1"/>
                </a:solidFill>
                <a:latin typeface="Arial" charset="0"/>
                <a:ea typeface="ＭＳ Ｐゴシック" charset="0"/>
              </a:defRPr>
            </a:lvl4pPr>
            <a:lvl5pPr marL="2057400" indent="-228600" defTabSz="4572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ct val="20000"/>
              </a:spcBef>
              <a:buFont typeface="Wingdings" charset="0"/>
              <a:buNone/>
            </a:pPr>
            <a:r>
              <a:rPr lang="fr-FR" sz="1500">
                <a:solidFill>
                  <a:srgbClr val="0062A8"/>
                </a:solidFill>
                <a:latin typeface="Calibri" charset="0"/>
              </a:rPr>
              <a:t>Sous-titre de la présentation </a:t>
            </a:r>
          </a:p>
        </p:txBody>
      </p:sp>
      <p:sp>
        <p:nvSpPr>
          <p:cNvPr id="16" name="Rectangle 4"/>
          <p:cNvSpPr txBox="1">
            <a:spLocks noChangeArrowheads="1"/>
          </p:cNvSpPr>
          <p:nvPr userDrawn="1"/>
        </p:nvSpPr>
        <p:spPr>
          <a:xfrm>
            <a:off x="1908175" y="4581525"/>
            <a:ext cx="6118225" cy="315913"/>
          </a:xfrm>
          <a:prstGeom prst="rect">
            <a:avLst/>
          </a:prstGeom>
        </p:spPr>
        <p:txBody>
          <a:bodyPr/>
          <a:lstStyle>
            <a:lvl1pPr marL="0" indent="0" algn="l" defTabSz="457200" rtl="0" eaLnBrk="1" latinLnBrk="0" hangingPunct="1">
              <a:spcBef>
                <a:spcPct val="20000"/>
              </a:spcBef>
              <a:buFont typeface="Wingdings" charset="2"/>
              <a:buNone/>
              <a:defRPr sz="1100" b="0" kern="1200">
                <a:solidFill>
                  <a:srgbClr val="0062A8"/>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fr-FR" dirty="0" smtClean="0">
                <a:solidFill>
                  <a:schemeClr val="tx1">
                    <a:lumMod val="65000"/>
                    <a:lumOff val="35000"/>
                  </a:schemeClr>
                </a:solidFill>
              </a:rPr>
              <a:t>Nom de la direction et du bureau &gt; date   </a:t>
            </a:r>
            <a:endParaRPr lang="fr-FR" dirty="0">
              <a:solidFill>
                <a:schemeClr val="tx1">
                  <a:lumMod val="65000"/>
                  <a:lumOff val="35000"/>
                </a:schemeClr>
              </a:solidFill>
            </a:endParaRPr>
          </a:p>
        </p:txBody>
      </p:sp>
      <p:cxnSp>
        <p:nvCxnSpPr>
          <p:cNvPr id="17" name="Connecteur droit 16"/>
          <p:cNvCxnSpPr/>
          <p:nvPr userDrawn="1"/>
        </p:nvCxnSpPr>
        <p:spPr>
          <a:xfrm>
            <a:off x="1979613" y="4581525"/>
            <a:ext cx="2305050" cy="0"/>
          </a:xfrm>
          <a:prstGeom prst="line">
            <a:avLst/>
          </a:prstGeom>
          <a:ln w="6350" cmpd="sng">
            <a:solidFill>
              <a:srgbClr val="7F7F7F"/>
            </a:solidFill>
            <a:prstDash val="solid"/>
          </a:ln>
          <a:effectLst/>
        </p:spPr>
        <p:style>
          <a:lnRef idx="2">
            <a:schemeClr val="accent1"/>
          </a:lnRef>
          <a:fillRef idx="0">
            <a:schemeClr val="accent1"/>
          </a:fillRef>
          <a:effectRef idx="1">
            <a:schemeClr val="accent1"/>
          </a:effectRef>
          <a:fontRef idx="minor">
            <a:schemeClr val="tx1"/>
          </a:fontRef>
        </p:style>
      </p:cxnSp>
      <p:pic>
        <p:nvPicPr>
          <p:cNvPr id="1031" name="Image 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65325" y="5949950"/>
            <a:ext cx="1550988" cy="70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272"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42" name="Image 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924300" y="6021388"/>
            <a:ext cx="1119188" cy="50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18"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6"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fr-FR"/>
              <a:t>Modifiez le style du titre</a:t>
            </a:r>
          </a:p>
        </p:txBody>
      </p:sp>
      <p:sp>
        <p:nvSpPr>
          <p:cNvPr id="11267"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D020F2CC-0381-CB47-A337-F6E628F53851}" type="datetimeFigureOut">
              <a:rPr lang="fr-FR"/>
              <a:pPr/>
              <a:t>08/10/15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ea typeface="ＭＳ Ｐゴシック" pitchFamily="-84" charset="-128"/>
                <a:cs typeface="+mn-cs"/>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E40DA76B-3781-FA40-A1FA-EE30EB4E6E9B}" type="slidenum">
              <a:rPr lang="fr-FR"/>
              <a:pPr/>
              <a:t>‹#›</a:t>
            </a:fld>
            <a:endParaRPr lang="fr-FR"/>
          </a:p>
        </p:txBody>
      </p:sp>
    </p:spTree>
  </p:cSld>
  <p:clrMap bg1="lt1" tx1="dk1" bg2="lt2" tx2="dk2" accent1="accent1" accent2="accent2" accent3="accent3" accent4="accent4" accent5="accent5" accent6="accent6" hlink="hlink" folHlink="folHlink"/>
  <p:sldLayoutIdLst>
    <p:sldLayoutId id="2147484319" r:id="rId1"/>
    <p:sldLayoutId id="2147484320" r:id="rId2"/>
    <p:sldLayoutId id="2147484321" r:id="rId3"/>
    <p:sldLayoutId id="2147484322" r:id="rId4"/>
    <p:sldLayoutId id="2147484323" r:id="rId5"/>
    <p:sldLayoutId id="2147484324" r:id="rId6"/>
    <p:sldLayoutId id="2147484325" r:id="rId7"/>
    <p:sldLayoutId id="2147484326" r:id="rId8"/>
    <p:sldLayoutId id="2147484327" r:id="rId9"/>
    <p:sldLayoutId id="2147484328" r:id="rId10"/>
    <p:sldLayoutId id="214748432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290"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fr-FR"/>
              <a:t>Modifiez le style du titre</a:t>
            </a:r>
          </a:p>
        </p:txBody>
      </p:sp>
      <p:sp>
        <p:nvSpPr>
          <p:cNvPr id="12291"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itchFamily="34" charset="0"/>
                <a:ea typeface="ＭＳ Ｐゴシック" pitchFamily="-84" charset="-128"/>
                <a:cs typeface="+mn-cs"/>
              </a:defRPr>
            </a:lvl1pPr>
          </a:lstStyle>
          <a:p>
            <a:pPr>
              <a:defRPr/>
            </a:pPr>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ea typeface="ＭＳ Ｐゴシック" pitchFamily="-84" charset="-128"/>
                <a:cs typeface="+mn-cs"/>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8CE4E2B3-4EE9-BA4D-8E8C-E55071026273}" type="slidenum">
              <a:rPr lang="fr-FR"/>
              <a:pPr/>
              <a:t>‹#›</a:t>
            </a:fld>
            <a:endParaRPr lang="fr-FR"/>
          </a:p>
        </p:txBody>
      </p:sp>
    </p:spTree>
  </p:cSld>
  <p:clrMap bg1="lt1" tx1="dk1" bg2="lt2" tx2="dk2" accent1="accent1" accent2="accent2" accent3="accent3" accent4="accent4" accent5="accent5" accent6="accent6" hlink="hlink" folHlink="folHlink"/>
  <p:sldLayoutIdLst>
    <p:sldLayoutId id="2147484330" r:id="rId1"/>
    <p:sldLayoutId id="2147484331" r:id="rId2"/>
    <p:sldLayoutId id="2147484332" r:id="rId3"/>
    <p:sldLayoutId id="2147484333" r:id="rId4"/>
    <p:sldLayoutId id="2147484334" r:id="rId5"/>
    <p:sldLayoutId id="2147484335" r:id="rId6"/>
    <p:sldLayoutId id="2147484336" r:id="rId7"/>
    <p:sldLayoutId id="2147484337" r:id="rId8"/>
    <p:sldLayoutId id="2147484338" r:id="rId9"/>
    <p:sldLayoutId id="2147484339" r:id="rId10"/>
    <p:sldLayoutId id="2147484340"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fr-FR"/>
              <a:t>Modifiez le style du titre</a:t>
            </a:r>
          </a:p>
        </p:txBody>
      </p:sp>
      <p:sp>
        <p:nvSpPr>
          <p:cNvPr id="2051"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296F759A-B78F-BC48-9B62-FEBF379BDDD1}" type="datetimeFigureOut">
              <a:rPr lang="fr-FR"/>
              <a:pPr/>
              <a:t>08/10/15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ea typeface="ＭＳ Ｐゴシック" pitchFamily="-84" charset="-128"/>
                <a:cs typeface="+mn-cs"/>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7F8AB6C-9063-0846-9FC4-B13CDDA881D8}" type="slidenum">
              <a:rPr lang="fr-FR"/>
              <a:pPr/>
              <a:t>‹#›</a:t>
            </a:fld>
            <a:endParaRPr lang="fr-FR"/>
          </a:p>
        </p:txBody>
      </p:sp>
    </p:spTree>
  </p:cSld>
  <p:clrMap bg1="lt1" tx1="dk1" bg2="lt2" tx2="dk2" accent1="accent1" accent2="accent2" accent3="accent3" accent4="accent4" accent5="accent5" accent6="accent6" hlink="hlink" folHlink="folHlink"/>
  <p:sldLayoutIdLst>
    <p:sldLayoutId id="2147484273" r:id="rId1"/>
    <p:sldLayoutId id="2147484274" r:id="rId2"/>
    <p:sldLayoutId id="2147484275" r:id="rId3"/>
    <p:sldLayoutId id="2147484276" r:id="rId4"/>
    <p:sldLayoutId id="2147484277" r:id="rId5"/>
    <p:sldLayoutId id="2147484278" r:id="rId6"/>
    <p:sldLayoutId id="2147484279" r:id="rId7"/>
    <p:sldLayoutId id="2147484280" r:id="rId8"/>
    <p:sldLayoutId id="2147484281" r:id="rId9"/>
    <p:sldLayoutId id="2147484282" r:id="rId10"/>
    <p:sldLayoutId id="2147484283"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fr-FR"/>
              <a:t>Modifiez le style du titre</a:t>
            </a:r>
          </a:p>
        </p:txBody>
      </p:sp>
      <p:sp>
        <p:nvSpPr>
          <p:cNvPr id="3075"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itchFamily="34" charset="0"/>
                <a:ea typeface="ＭＳ Ｐゴシック" pitchFamily="-84" charset="-128"/>
                <a:cs typeface="+mn-cs"/>
              </a:defRPr>
            </a:lvl1pPr>
          </a:lstStyle>
          <a:p>
            <a:pPr>
              <a:defRPr/>
            </a:pPr>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ea typeface="ＭＳ Ｐゴシック" pitchFamily="-84" charset="-128"/>
                <a:cs typeface="+mn-cs"/>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18703E4A-6952-0C45-8723-DCD68B93BC5A}" type="slidenum">
              <a:rPr lang="fr-FR"/>
              <a:pPr/>
              <a:t>‹#›</a:t>
            </a:fld>
            <a:endParaRPr lang="fr-FR"/>
          </a:p>
        </p:txBody>
      </p:sp>
    </p:spTree>
  </p:cSld>
  <p:clrMap bg1="lt1" tx1="dk1" bg2="lt2" tx2="dk2" accent1="accent1" accent2="accent2" accent3="accent3" accent4="accent4" accent5="accent5" accent6="accent6" hlink="hlink" folHlink="folHlink"/>
  <p:sldLayoutIdLst>
    <p:sldLayoutId id="2147484284" r:id="rId1"/>
    <p:sldLayoutId id="2147484285" r:id="rId2"/>
    <p:sldLayoutId id="2147484286" r:id="rId3"/>
    <p:sldLayoutId id="2147484287" r:id="rId4"/>
    <p:sldLayoutId id="2147484288" r:id="rId5"/>
    <p:sldLayoutId id="2147484289" r:id="rId6"/>
    <p:sldLayoutId id="2147484290" r:id="rId7"/>
    <p:sldLayoutId id="2147484291" r:id="rId8"/>
    <p:sldLayoutId id="2147484292" r:id="rId9"/>
    <p:sldLayoutId id="2147484293" r:id="rId10"/>
    <p:sldLayoutId id="2147484294"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4098" name="Group 21"/>
          <p:cNvGrpSpPr>
            <a:grpSpLocks/>
          </p:cNvGrpSpPr>
          <p:nvPr/>
        </p:nvGrpSpPr>
        <p:grpSpPr bwMode="auto">
          <a:xfrm>
            <a:off x="0" y="0"/>
            <a:ext cx="9144000" cy="3883025"/>
            <a:chOff x="0" y="0"/>
            <a:chExt cx="5760" cy="2446"/>
          </a:xfrm>
        </p:grpSpPr>
        <p:sp>
          <p:nvSpPr>
            <p:cNvPr id="2056" name="Rectangle 18"/>
            <p:cNvSpPr>
              <a:spLocks noChangeArrowheads="1"/>
            </p:cNvSpPr>
            <p:nvPr userDrawn="1"/>
          </p:nvSpPr>
          <p:spPr bwMode="gray">
            <a:xfrm>
              <a:off x="0" y="0"/>
              <a:ext cx="5760" cy="178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84" charset="-128"/>
                </a:defRPr>
              </a:lvl1pPr>
              <a:lvl2pPr marL="742950" indent="-285750" eaLnBrk="0" hangingPunct="0">
                <a:defRPr sz="2400">
                  <a:solidFill>
                    <a:schemeClr val="tx1"/>
                  </a:solidFill>
                  <a:latin typeface="Arial" pitchFamily="34" charset="0"/>
                  <a:ea typeface="ＭＳ Ｐゴシック" pitchFamily="-84" charset="-128"/>
                </a:defRPr>
              </a:lvl2pPr>
              <a:lvl3pPr marL="1143000" indent="-228600" eaLnBrk="0" hangingPunct="0">
                <a:defRPr sz="2400">
                  <a:solidFill>
                    <a:schemeClr val="tx1"/>
                  </a:solidFill>
                  <a:latin typeface="Arial" pitchFamily="34" charset="0"/>
                  <a:ea typeface="ＭＳ Ｐゴシック" pitchFamily="-84" charset="-128"/>
                </a:defRPr>
              </a:lvl3pPr>
              <a:lvl4pPr marL="1600200" indent="-228600" eaLnBrk="0" hangingPunct="0">
                <a:defRPr sz="2400">
                  <a:solidFill>
                    <a:schemeClr val="tx1"/>
                  </a:solidFill>
                  <a:latin typeface="Arial" pitchFamily="34" charset="0"/>
                  <a:ea typeface="ＭＳ Ｐゴシック" pitchFamily="-84" charset="-128"/>
                </a:defRPr>
              </a:lvl4pPr>
              <a:lvl5pPr marL="2057400" indent="-228600" eaLnBrk="0" hangingPunct="0">
                <a:defRPr sz="2400">
                  <a:solidFill>
                    <a:schemeClr val="tx1"/>
                  </a:solidFill>
                  <a:latin typeface="Arial" pitchFamily="34" charset="0"/>
                  <a:ea typeface="ＭＳ Ｐゴシック" pitchFamily="-8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8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8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8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84" charset="-128"/>
                </a:defRPr>
              </a:lvl9pPr>
            </a:lstStyle>
            <a:p>
              <a:pPr eaLnBrk="1" hangingPunct="1">
                <a:defRPr/>
              </a:pPr>
              <a:endParaRPr lang="fr-FR" altLang="fr-FR" sz="1800" smtClean="0">
                <a:solidFill>
                  <a:srgbClr val="D9D9D9"/>
                </a:solidFill>
                <a:cs typeface="+mn-cs"/>
              </a:endParaRPr>
            </a:p>
          </p:txBody>
        </p:sp>
        <p:sp>
          <p:nvSpPr>
            <p:cNvPr id="4105" name="Freeform 20"/>
            <p:cNvSpPr>
              <a:spLocks/>
            </p:cNvSpPr>
            <p:nvPr userDrawn="1"/>
          </p:nvSpPr>
          <p:spPr bwMode="gray">
            <a:xfrm>
              <a:off x="0" y="1480"/>
              <a:ext cx="5760" cy="966"/>
            </a:xfrm>
            <a:custGeom>
              <a:avLst/>
              <a:gdLst>
                <a:gd name="T0" fmla="*/ 5760 w 5760"/>
                <a:gd name="T1" fmla="*/ 0 h 966"/>
                <a:gd name="T2" fmla="*/ 0 w 5760"/>
                <a:gd name="T3" fmla="*/ 0 h 966"/>
                <a:gd name="T4" fmla="*/ 0 w 5760"/>
                <a:gd name="T5" fmla="*/ 966 h 966"/>
                <a:gd name="T6" fmla="*/ 4834 w 5760"/>
                <a:gd name="T7" fmla="*/ 966 h 966"/>
                <a:gd name="T8" fmla="*/ 5760 w 5760"/>
                <a:gd name="T9" fmla="*/ 434 h 966"/>
                <a:gd name="T10" fmla="*/ 5760 w 5760"/>
                <a:gd name="T11" fmla="*/ 0 h 9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60" h="966">
                  <a:moveTo>
                    <a:pt x="5760" y="0"/>
                  </a:moveTo>
                  <a:lnTo>
                    <a:pt x="0" y="0"/>
                  </a:lnTo>
                  <a:lnTo>
                    <a:pt x="0" y="966"/>
                  </a:lnTo>
                  <a:lnTo>
                    <a:pt x="4834" y="966"/>
                  </a:lnTo>
                  <a:lnTo>
                    <a:pt x="5760" y="434"/>
                  </a:lnTo>
                  <a:lnTo>
                    <a:pt x="5760" y="0"/>
                  </a:lnTo>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grpSp>
      <p:sp>
        <p:nvSpPr>
          <p:cNvPr id="4099" name="Rectangle 3"/>
          <p:cNvSpPr>
            <a:spLocks noGrp="1" noChangeArrowheads="1"/>
          </p:cNvSpPr>
          <p:nvPr>
            <p:ph type="title"/>
          </p:nvPr>
        </p:nvSpPr>
        <p:spPr bwMode="gray">
          <a:xfrm>
            <a:off x="1331913" y="2060575"/>
            <a:ext cx="5761037"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0" tIns="0" rIns="0" bIns="0" numCol="1" anchor="b" anchorCtr="0" compatLnSpc="1">
            <a:prstTxWarp prst="textNoShape">
              <a:avLst/>
            </a:prstTxWarp>
          </a:bodyPr>
          <a:lstStyle/>
          <a:p>
            <a:pPr lvl="0"/>
            <a:r>
              <a:rPr lang="fr-FR"/>
              <a:t>Titre de la partie </a:t>
            </a:r>
          </a:p>
        </p:txBody>
      </p:sp>
      <p:sp>
        <p:nvSpPr>
          <p:cNvPr id="10" name="Rectangle 5"/>
          <p:cNvSpPr>
            <a:spLocks noGrp="1" noChangeArrowheads="1"/>
          </p:cNvSpPr>
          <p:nvPr>
            <p:ph type="ftr" sz="quarter" idx="3"/>
          </p:nvPr>
        </p:nvSpPr>
        <p:spPr bwMode="gray">
          <a:xfrm>
            <a:off x="7956550" y="6408738"/>
            <a:ext cx="647700" cy="1889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900">
                <a:solidFill>
                  <a:schemeClr val="accent1"/>
                </a:solidFill>
                <a:latin typeface="Calibri" charset="0"/>
                <a:ea typeface="ＭＳ Ｐゴシック" charset="0"/>
                <a:cs typeface="Arial" charset="0"/>
              </a:defRPr>
            </a:lvl1pPr>
          </a:lstStyle>
          <a:p>
            <a:pPr>
              <a:defRPr/>
            </a:pPr>
            <a:endParaRPr lang="fr-FR"/>
          </a:p>
        </p:txBody>
      </p:sp>
      <p:sp>
        <p:nvSpPr>
          <p:cNvPr id="4102" name="ZoneTexte 10"/>
          <p:cNvSpPr txBox="1">
            <a:spLocks noChangeArrowheads="1"/>
          </p:cNvSpPr>
          <p:nvPr userDrawn="1"/>
        </p:nvSpPr>
        <p:spPr bwMode="auto">
          <a:xfrm>
            <a:off x="2484438" y="6381750"/>
            <a:ext cx="5400675"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900">
                <a:solidFill>
                  <a:schemeClr val="accent1"/>
                </a:solidFill>
                <a:latin typeface="Calibri" charset="0"/>
                <a:cs typeface="Calibri" charset="0"/>
              </a:rPr>
              <a:t>Titre de la présentation &gt; date </a:t>
            </a:r>
          </a:p>
        </p:txBody>
      </p:sp>
      <p:cxnSp>
        <p:nvCxnSpPr>
          <p:cNvPr id="12" name="Connecteur droit 11"/>
          <p:cNvCxnSpPr/>
          <p:nvPr userDrawn="1"/>
        </p:nvCxnSpPr>
        <p:spPr>
          <a:xfrm>
            <a:off x="2555875" y="6308725"/>
            <a:ext cx="6048375" cy="0"/>
          </a:xfrm>
          <a:prstGeom prst="line">
            <a:avLst/>
          </a:prstGeom>
          <a:ln w="6350" cmpd="sng">
            <a:solidFill>
              <a:srgbClr val="7F7F7F"/>
            </a:solidFill>
            <a:prstDash val="solid"/>
          </a:ln>
          <a:effectLst/>
        </p:spPr>
        <p:style>
          <a:lnRef idx="2">
            <a:schemeClr val="accent1"/>
          </a:lnRef>
          <a:fillRef idx="0">
            <a:schemeClr val="accent1"/>
          </a:fillRef>
          <a:effectRef idx="1">
            <a:schemeClr val="accent1"/>
          </a:effectRef>
          <a:fontRef idx="minor">
            <a:schemeClr val="tx1"/>
          </a:fontRef>
        </p:style>
      </p:cxnSp>
      <p:pic>
        <p:nvPicPr>
          <p:cNvPr id="4103" name="Image 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42988" y="6096000"/>
            <a:ext cx="126365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41" r:id="rId1"/>
  </p:sldLayoutIdLst>
  <p:hf hdr="0" ftr="0" dt="0"/>
  <p:txStyles>
    <p:titleStyle>
      <a:lvl1pPr algn="l" rtl="0" eaLnBrk="0" fontAlgn="base" hangingPunct="0">
        <a:spcBef>
          <a:spcPct val="0"/>
        </a:spcBef>
        <a:spcAft>
          <a:spcPct val="0"/>
        </a:spcAft>
        <a:defRPr sz="3100" b="1">
          <a:solidFill>
            <a:schemeClr val="tx2"/>
          </a:solidFill>
          <a:latin typeface="Calibri"/>
          <a:ea typeface="+mj-ea"/>
          <a:cs typeface="Calibri"/>
        </a:defRPr>
      </a:lvl1pPr>
      <a:lvl2pPr algn="l" rtl="0" eaLnBrk="0" fontAlgn="base" hangingPunct="0">
        <a:spcBef>
          <a:spcPct val="0"/>
        </a:spcBef>
        <a:spcAft>
          <a:spcPct val="0"/>
        </a:spcAft>
        <a:defRPr sz="3100" b="1">
          <a:solidFill>
            <a:schemeClr val="tx2"/>
          </a:solidFill>
          <a:latin typeface="Calibri" charset="0"/>
          <a:ea typeface="Arial" charset="0"/>
          <a:cs typeface="Calibri" pitchFamily="34" charset="0"/>
        </a:defRPr>
      </a:lvl2pPr>
      <a:lvl3pPr algn="l" rtl="0" eaLnBrk="0" fontAlgn="base" hangingPunct="0">
        <a:spcBef>
          <a:spcPct val="0"/>
        </a:spcBef>
        <a:spcAft>
          <a:spcPct val="0"/>
        </a:spcAft>
        <a:defRPr sz="3100" b="1">
          <a:solidFill>
            <a:schemeClr val="tx2"/>
          </a:solidFill>
          <a:latin typeface="Calibri" charset="0"/>
          <a:ea typeface="Arial" charset="0"/>
          <a:cs typeface="Calibri" pitchFamily="34" charset="0"/>
        </a:defRPr>
      </a:lvl3pPr>
      <a:lvl4pPr algn="l" rtl="0" eaLnBrk="0" fontAlgn="base" hangingPunct="0">
        <a:spcBef>
          <a:spcPct val="0"/>
        </a:spcBef>
        <a:spcAft>
          <a:spcPct val="0"/>
        </a:spcAft>
        <a:defRPr sz="3100" b="1">
          <a:solidFill>
            <a:schemeClr val="tx2"/>
          </a:solidFill>
          <a:latin typeface="Calibri" charset="0"/>
          <a:ea typeface="Arial" charset="0"/>
          <a:cs typeface="Calibri" pitchFamily="34" charset="0"/>
        </a:defRPr>
      </a:lvl4pPr>
      <a:lvl5pPr algn="l" rtl="0" eaLnBrk="0" fontAlgn="base" hangingPunct="0">
        <a:spcBef>
          <a:spcPct val="0"/>
        </a:spcBef>
        <a:spcAft>
          <a:spcPct val="0"/>
        </a:spcAft>
        <a:defRPr sz="3100" b="1">
          <a:solidFill>
            <a:schemeClr val="tx2"/>
          </a:solidFill>
          <a:latin typeface="Calibri" charset="0"/>
          <a:ea typeface="Arial" charset="0"/>
          <a:cs typeface="Calibri" pitchFamily="34" charset="0"/>
        </a:defRPr>
      </a:lvl5pPr>
      <a:lvl6pPr marL="457200" algn="l" rtl="0" fontAlgn="base">
        <a:spcBef>
          <a:spcPct val="0"/>
        </a:spcBef>
        <a:spcAft>
          <a:spcPct val="0"/>
        </a:spcAft>
        <a:defRPr sz="3000" b="1">
          <a:solidFill>
            <a:schemeClr val="tx2"/>
          </a:solidFill>
          <a:latin typeface="Arial" charset="0"/>
          <a:ea typeface="Arial" charset="0"/>
          <a:cs typeface="Arial" charset="0"/>
        </a:defRPr>
      </a:lvl6pPr>
      <a:lvl7pPr marL="914400" algn="l" rtl="0" fontAlgn="base">
        <a:spcBef>
          <a:spcPct val="0"/>
        </a:spcBef>
        <a:spcAft>
          <a:spcPct val="0"/>
        </a:spcAft>
        <a:defRPr sz="3000" b="1">
          <a:solidFill>
            <a:schemeClr val="tx2"/>
          </a:solidFill>
          <a:latin typeface="Arial" charset="0"/>
          <a:ea typeface="Arial" charset="0"/>
          <a:cs typeface="Arial" charset="0"/>
        </a:defRPr>
      </a:lvl7pPr>
      <a:lvl8pPr marL="1371600" algn="l" rtl="0" fontAlgn="base">
        <a:spcBef>
          <a:spcPct val="0"/>
        </a:spcBef>
        <a:spcAft>
          <a:spcPct val="0"/>
        </a:spcAft>
        <a:defRPr sz="3000" b="1">
          <a:solidFill>
            <a:schemeClr val="tx2"/>
          </a:solidFill>
          <a:latin typeface="Arial" charset="0"/>
          <a:ea typeface="Arial" charset="0"/>
          <a:cs typeface="Arial" charset="0"/>
        </a:defRPr>
      </a:lvl8pPr>
      <a:lvl9pPr marL="1828800" algn="l" rtl="0" fontAlgn="base">
        <a:spcBef>
          <a:spcPct val="0"/>
        </a:spcBef>
        <a:spcAft>
          <a:spcPct val="0"/>
        </a:spcAft>
        <a:defRPr sz="3000" b="1">
          <a:solidFill>
            <a:schemeClr val="tx2"/>
          </a:solidFill>
          <a:latin typeface="Arial" charset="0"/>
          <a:ea typeface="Arial" charset="0"/>
          <a:cs typeface="Arial" charset="0"/>
        </a:defRPr>
      </a:lvl9pPr>
    </p:titleStyle>
    <p:bodyStyle>
      <a:lvl1pPr marL="342900" indent="-342900" algn="l" rtl="0" eaLnBrk="0" fontAlgn="base" hangingPunct="0">
        <a:spcBef>
          <a:spcPct val="0"/>
        </a:spcBef>
        <a:spcAft>
          <a:spcPct val="0"/>
        </a:spcAft>
        <a:buClr>
          <a:schemeClr val="hlink"/>
        </a:buClr>
        <a:buFont typeface="Wingdings" charset="0"/>
        <a:defRPr sz="700" b="1">
          <a:solidFill>
            <a:schemeClr val="bg2"/>
          </a:solidFill>
          <a:latin typeface="+mn-lt"/>
          <a:ea typeface="ＭＳ Ｐゴシック" charset="0"/>
          <a:cs typeface="+mn-cs"/>
        </a:defRPr>
      </a:lvl1pPr>
      <a:lvl2pPr marL="4763" indent="-3175" algn="l" rtl="0" eaLnBrk="0" fontAlgn="base" hangingPunct="0">
        <a:spcBef>
          <a:spcPct val="0"/>
        </a:spcBef>
        <a:spcAft>
          <a:spcPct val="0"/>
        </a:spcAft>
        <a:buFont typeface="Wingdings" charset="0"/>
        <a:defRPr sz="700">
          <a:solidFill>
            <a:schemeClr val="bg2"/>
          </a:solidFill>
          <a:latin typeface="+mn-lt"/>
          <a:ea typeface="+mn-ea"/>
          <a:cs typeface="+mn-cs"/>
        </a:defRPr>
      </a:lvl2pPr>
      <a:lvl3pPr marL="11113" indent="-4763" algn="l" rtl="0" eaLnBrk="0" fontAlgn="base" hangingPunct="0">
        <a:spcBef>
          <a:spcPct val="0"/>
        </a:spcBef>
        <a:spcAft>
          <a:spcPct val="0"/>
        </a:spcAft>
        <a:defRPr sz="700">
          <a:solidFill>
            <a:schemeClr val="bg2"/>
          </a:solidFill>
          <a:latin typeface="+mn-lt"/>
          <a:ea typeface="+mn-ea"/>
          <a:cs typeface="+mn-cs"/>
        </a:defRPr>
      </a:lvl3pPr>
      <a:lvl4pPr marL="17463" indent="-4763" algn="l" rtl="0" eaLnBrk="0" fontAlgn="base" hangingPunct="0">
        <a:spcBef>
          <a:spcPct val="0"/>
        </a:spcBef>
        <a:spcAft>
          <a:spcPct val="0"/>
        </a:spcAft>
        <a:buClr>
          <a:schemeClr val="accent1"/>
        </a:buClr>
        <a:buFont typeface="Arial" charset="0"/>
        <a:defRPr sz="700">
          <a:solidFill>
            <a:schemeClr val="bg2"/>
          </a:solidFill>
          <a:latin typeface="+mn-lt"/>
          <a:ea typeface="+mn-ea"/>
          <a:cs typeface="+mn-cs"/>
        </a:defRPr>
      </a:lvl4pPr>
      <a:lvl5pPr marL="19050" indent="1809750" algn="l" rtl="0" eaLnBrk="0" fontAlgn="base" hangingPunct="0">
        <a:spcBef>
          <a:spcPct val="0"/>
        </a:spcBef>
        <a:spcAft>
          <a:spcPct val="0"/>
        </a:spcAft>
        <a:defRPr sz="700">
          <a:solidFill>
            <a:schemeClr val="bg2"/>
          </a:solidFill>
          <a:latin typeface="+mn-lt"/>
          <a:ea typeface="+mn-ea"/>
          <a:cs typeface="+mn-cs"/>
        </a:defRPr>
      </a:lvl5pPr>
      <a:lvl6pPr marL="476250" algn="r" rtl="0" fontAlgn="base">
        <a:spcBef>
          <a:spcPct val="0"/>
        </a:spcBef>
        <a:spcAft>
          <a:spcPct val="0"/>
        </a:spcAft>
        <a:defRPr sz="700">
          <a:solidFill>
            <a:schemeClr val="bg2"/>
          </a:solidFill>
          <a:latin typeface="+mn-lt"/>
          <a:ea typeface="+mn-ea"/>
          <a:cs typeface="+mn-cs"/>
        </a:defRPr>
      </a:lvl6pPr>
      <a:lvl7pPr marL="933450" algn="r" rtl="0" fontAlgn="base">
        <a:spcBef>
          <a:spcPct val="0"/>
        </a:spcBef>
        <a:spcAft>
          <a:spcPct val="0"/>
        </a:spcAft>
        <a:defRPr sz="700">
          <a:solidFill>
            <a:schemeClr val="bg2"/>
          </a:solidFill>
          <a:latin typeface="+mn-lt"/>
          <a:ea typeface="+mn-ea"/>
          <a:cs typeface="+mn-cs"/>
        </a:defRPr>
      </a:lvl7pPr>
      <a:lvl8pPr marL="1390650" algn="r" rtl="0" fontAlgn="base">
        <a:spcBef>
          <a:spcPct val="0"/>
        </a:spcBef>
        <a:spcAft>
          <a:spcPct val="0"/>
        </a:spcAft>
        <a:defRPr sz="700">
          <a:solidFill>
            <a:schemeClr val="bg2"/>
          </a:solidFill>
          <a:latin typeface="+mn-lt"/>
          <a:ea typeface="+mn-ea"/>
          <a:cs typeface="+mn-cs"/>
        </a:defRPr>
      </a:lvl8pPr>
      <a:lvl9pPr marL="1847850" algn="r" rtl="0" fontAlgn="base">
        <a:spcBef>
          <a:spcPct val="0"/>
        </a:spcBef>
        <a:spcAft>
          <a:spcPct val="0"/>
        </a:spcAft>
        <a:defRPr sz="700">
          <a:solidFill>
            <a:schemeClr val="bg2"/>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Freeform 14"/>
          <p:cNvSpPr>
            <a:spLocks/>
          </p:cNvSpPr>
          <p:nvPr/>
        </p:nvSpPr>
        <p:spPr bwMode="gray">
          <a:xfrm>
            <a:off x="0" y="0"/>
            <a:ext cx="9144000" cy="1533525"/>
          </a:xfrm>
          <a:custGeom>
            <a:avLst/>
            <a:gdLst>
              <a:gd name="T0" fmla="*/ 2147483647 w 5760"/>
              <a:gd name="T1" fmla="*/ 0 h 966"/>
              <a:gd name="T2" fmla="*/ 0 w 5760"/>
              <a:gd name="T3" fmla="*/ 0 h 966"/>
              <a:gd name="T4" fmla="*/ 0 w 5760"/>
              <a:gd name="T5" fmla="*/ 2147483647 h 966"/>
              <a:gd name="T6" fmla="*/ 2147483647 w 5760"/>
              <a:gd name="T7" fmla="*/ 2147483647 h 966"/>
              <a:gd name="T8" fmla="*/ 2147483647 w 5760"/>
              <a:gd name="T9" fmla="*/ 2147483647 h 966"/>
              <a:gd name="T10" fmla="*/ 2147483647 w 5760"/>
              <a:gd name="T11" fmla="*/ 0 h 9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60" h="966">
                <a:moveTo>
                  <a:pt x="5760" y="0"/>
                </a:moveTo>
                <a:lnTo>
                  <a:pt x="0" y="0"/>
                </a:lnTo>
                <a:lnTo>
                  <a:pt x="0" y="966"/>
                </a:lnTo>
                <a:lnTo>
                  <a:pt x="4834" y="966"/>
                </a:lnTo>
                <a:lnTo>
                  <a:pt x="5760" y="434"/>
                </a:lnTo>
                <a:lnTo>
                  <a:pt x="5760" y="0"/>
                </a:lnTo>
              </a:path>
            </a:pathLst>
          </a:custGeom>
          <a:solidFill>
            <a:srgbClr val="DEEE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5123" name="Rectangle 2"/>
          <p:cNvSpPr>
            <a:spLocks noGrp="1" noChangeArrowheads="1"/>
          </p:cNvSpPr>
          <p:nvPr>
            <p:ph type="title"/>
          </p:nvPr>
        </p:nvSpPr>
        <p:spPr bwMode="gray">
          <a:xfrm>
            <a:off x="684213" y="131763"/>
            <a:ext cx="7775575"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fr-FR"/>
              <a:t>Titre de la page de contenu</a:t>
            </a:r>
          </a:p>
        </p:txBody>
      </p:sp>
      <p:sp>
        <p:nvSpPr>
          <p:cNvPr id="5124" name="Rectangle 3"/>
          <p:cNvSpPr>
            <a:spLocks noGrp="1" noChangeArrowheads="1"/>
          </p:cNvSpPr>
          <p:nvPr>
            <p:ph type="body" idx="1"/>
          </p:nvPr>
        </p:nvSpPr>
        <p:spPr bwMode="gray">
          <a:xfrm>
            <a:off x="684213" y="1773238"/>
            <a:ext cx="7775575"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fr-FR"/>
              <a:t>Texte premier niveau </a:t>
            </a:r>
          </a:p>
          <a:p>
            <a:pPr lvl="1"/>
            <a:r>
              <a:rPr lang="fr-FR"/>
              <a:t>Texte deuxième niveau</a:t>
            </a:r>
          </a:p>
          <a:p>
            <a:pPr lvl="2"/>
            <a:r>
              <a:rPr lang="fr-FR"/>
              <a:t>Texte troisième niveau</a:t>
            </a:r>
          </a:p>
          <a:p>
            <a:pPr lvl="3"/>
            <a:r>
              <a:rPr lang="fr-FR"/>
              <a:t>Quatrième niveau</a:t>
            </a:r>
          </a:p>
          <a:p>
            <a:pPr lvl="4"/>
            <a:r>
              <a:rPr lang="fr-FR"/>
              <a:t>Cinquième niveau</a:t>
            </a:r>
          </a:p>
        </p:txBody>
      </p:sp>
      <p:sp>
        <p:nvSpPr>
          <p:cNvPr id="6150" name="ZoneTexte 2"/>
          <p:cNvSpPr txBox="1">
            <a:spLocks noChangeArrowheads="1"/>
          </p:cNvSpPr>
          <p:nvPr userDrawn="1"/>
        </p:nvSpPr>
        <p:spPr bwMode="auto">
          <a:xfrm>
            <a:off x="2484438" y="6381750"/>
            <a:ext cx="54006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900">
                <a:solidFill>
                  <a:schemeClr val="accent1"/>
                </a:solidFill>
                <a:latin typeface="Calibri" charset="0"/>
                <a:cs typeface="Calibri" charset="0"/>
              </a:rPr>
              <a:t>Titre de la présentation &gt; date </a:t>
            </a:r>
          </a:p>
          <a:p>
            <a:pPr eaLnBrk="1" hangingPunct="1"/>
            <a:endParaRPr lang="fr-FR" sz="900">
              <a:solidFill>
                <a:schemeClr val="accent1"/>
              </a:solidFill>
              <a:latin typeface="Calibri" charset="0"/>
              <a:cs typeface="Calibri" charset="0"/>
            </a:endParaRPr>
          </a:p>
        </p:txBody>
      </p:sp>
      <p:cxnSp>
        <p:nvCxnSpPr>
          <p:cNvPr id="5" name="Connecteur droit 4"/>
          <p:cNvCxnSpPr/>
          <p:nvPr userDrawn="1"/>
        </p:nvCxnSpPr>
        <p:spPr>
          <a:xfrm>
            <a:off x="2555875" y="6308725"/>
            <a:ext cx="6048375" cy="0"/>
          </a:xfrm>
          <a:prstGeom prst="line">
            <a:avLst/>
          </a:prstGeom>
          <a:ln w="6350" cmpd="sng">
            <a:solidFill>
              <a:srgbClr val="7F7F7F"/>
            </a:solidFill>
            <a:prstDash val="solid"/>
          </a:ln>
          <a:effectLst/>
        </p:spPr>
        <p:style>
          <a:lnRef idx="2">
            <a:schemeClr val="accent1"/>
          </a:lnRef>
          <a:fillRef idx="0">
            <a:schemeClr val="accent1"/>
          </a:fillRef>
          <a:effectRef idx="1">
            <a:schemeClr val="accent1"/>
          </a:effectRef>
          <a:fontRef idx="minor">
            <a:schemeClr val="tx1"/>
          </a:fontRef>
        </p:style>
      </p:cxnSp>
      <p:sp>
        <p:nvSpPr>
          <p:cNvPr id="10" name="Espace réservé du numéro de diapositive 5"/>
          <p:cNvSpPr txBox="1">
            <a:spLocks/>
          </p:cNvSpPr>
          <p:nvPr userDrawn="1"/>
        </p:nvSpPr>
        <p:spPr>
          <a:xfrm>
            <a:off x="7885113" y="6356350"/>
            <a:ext cx="801687" cy="312738"/>
          </a:xfrm>
          <a:prstGeom prst="rect">
            <a:avLst/>
          </a:prstGeom>
        </p:spPr>
        <p:txBody>
          <a:bodyPr anchor="ct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r>
              <a:rPr lang="fr-FR" sz="900">
                <a:solidFill>
                  <a:schemeClr val="accent1"/>
                </a:solidFill>
                <a:latin typeface="Calibri" charset="0"/>
                <a:cs typeface="Calibri" charset="0"/>
              </a:rPr>
              <a:t>Page </a:t>
            </a:r>
            <a:fld id="{774A9327-71EB-1A4C-A890-0BDE55ADE51B}" type="slidenum">
              <a:rPr lang="fr-FR" sz="900">
                <a:solidFill>
                  <a:schemeClr val="accent1"/>
                </a:solidFill>
                <a:latin typeface="Calibri" charset="0"/>
                <a:cs typeface="Calibri" charset="0"/>
              </a:rPr>
              <a:pPr algn="r" eaLnBrk="1" hangingPunct="1"/>
              <a:t>‹#›</a:t>
            </a:fld>
            <a:endParaRPr lang="fr-FR" sz="900">
              <a:solidFill>
                <a:schemeClr val="accent1"/>
              </a:solidFill>
              <a:latin typeface="Calibri" charset="0"/>
              <a:cs typeface="Calibri" charset="0"/>
            </a:endParaRPr>
          </a:p>
        </p:txBody>
      </p:sp>
      <p:pic>
        <p:nvPicPr>
          <p:cNvPr id="5128" name="Image 1"/>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684213" y="6148388"/>
            <a:ext cx="1335087"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42" r:id="rId1"/>
    <p:sldLayoutId id="2147484343" r:id="rId2"/>
    <p:sldLayoutId id="2147484344" r:id="rId3"/>
    <p:sldLayoutId id="2147484345" r:id="rId4"/>
    <p:sldLayoutId id="2147484346" r:id="rId5"/>
    <p:sldLayoutId id="2147484348" r:id="rId6"/>
    <p:sldLayoutId id="2147484352" r:id="rId7"/>
    <p:sldLayoutId id="2147484353" r:id="rId8"/>
  </p:sldLayoutIdLst>
  <p:timing>
    <p:tnLst>
      <p:par>
        <p:cTn xmlns:p14="http://schemas.microsoft.com/office/powerpoint/2010/main" id="1" dur="indefinite" restart="never" nodeType="tmRoot"/>
      </p:par>
    </p:tnLst>
  </p:timing>
  <p:hf hdr="0" ftr="0" dt="0"/>
  <p:txStyles>
    <p:titleStyle>
      <a:lvl1pPr algn="l" rtl="0" eaLnBrk="0" fontAlgn="base" hangingPunct="0">
        <a:spcBef>
          <a:spcPct val="0"/>
        </a:spcBef>
        <a:spcAft>
          <a:spcPct val="0"/>
        </a:spcAft>
        <a:defRPr sz="2400" b="1">
          <a:solidFill>
            <a:schemeClr val="tx2"/>
          </a:solidFill>
          <a:latin typeface="Calibri"/>
          <a:ea typeface="+mj-ea"/>
          <a:cs typeface="Calibri"/>
        </a:defRPr>
      </a:lvl1pPr>
      <a:lvl2pPr algn="l" rtl="0" eaLnBrk="0" fontAlgn="base" hangingPunct="0">
        <a:spcBef>
          <a:spcPct val="0"/>
        </a:spcBef>
        <a:spcAft>
          <a:spcPct val="0"/>
        </a:spcAft>
        <a:defRPr sz="2400" b="1">
          <a:solidFill>
            <a:schemeClr val="tx2"/>
          </a:solidFill>
          <a:latin typeface="Calibri" charset="0"/>
          <a:ea typeface="Arial" charset="0"/>
          <a:cs typeface="Calibri" pitchFamily="34" charset="0"/>
        </a:defRPr>
      </a:lvl2pPr>
      <a:lvl3pPr algn="l" rtl="0" eaLnBrk="0" fontAlgn="base" hangingPunct="0">
        <a:spcBef>
          <a:spcPct val="0"/>
        </a:spcBef>
        <a:spcAft>
          <a:spcPct val="0"/>
        </a:spcAft>
        <a:defRPr sz="2400" b="1">
          <a:solidFill>
            <a:schemeClr val="tx2"/>
          </a:solidFill>
          <a:latin typeface="Calibri" charset="0"/>
          <a:ea typeface="Arial" charset="0"/>
          <a:cs typeface="Calibri" pitchFamily="34" charset="0"/>
        </a:defRPr>
      </a:lvl3pPr>
      <a:lvl4pPr algn="l" rtl="0" eaLnBrk="0" fontAlgn="base" hangingPunct="0">
        <a:spcBef>
          <a:spcPct val="0"/>
        </a:spcBef>
        <a:spcAft>
          <a:spcPct val="0"/>
        </a:spcAft>
        <a:defRPr sz="2400" b="1">
          <a:solidFill>
            <a:schemeClr val="tx2"/>
          </a:solidFill>
          <a:latin typeface="Calibri" charset="0"/>
          <a:ea typeface="Arial" charset="0"/>
          <a:cs typeface="Calibri" pitchFamily="34" charset="0"/>
        </a:defRPr>
      </a:lvl4pPr>
      <a:lvl5pPr algn="l" rtl="0" eaLnBrk="0" fontAlgn="base" hangingPunct="0">
        <a:spcBef>
          <a:spcPct val="0"/>
        </a:spcBef>
        <a:spcAft>
          <a:spcPct val="0"/>
        </a:spcAft>
        <a:defRPr sz="2400" b="1">
          <a:solidFill>
            <a:schemeClr val="tx2"/>
          </a:solidFill>
          <a:latin typeface="Calibri" charset="0"/>
          <a:ea typeface="Arial" charset="0"/>
          <a:cs typeface="Calibri" pitchFamily="34" charset="0"/>
        </a:defRPr>
      </a:lvl5pPr>
      <a:lvl6pPr marL="457200" algn="l" rtl="0" fontAlgn="base">
        <a:spcBef>
          <a:spcPct val="0"/>
        </a:spcBef>
        <a:spcAft>
          <a:spcPct val="0"/>
        </a:spcAft>
        <a:defRPr sz="2400" b="1">
          <a:solidFill>
            <a:schemeClr val="tx2"/>
          </a:solidFill>
          <a:latin typeface="Arial" charset="0"/>
          <a:ea typeface="Arial" charset="0"/>
          <a:cs typeface="Arial" charset="0"/>
        </a:defRPr>
      </a:lvl6pPr>
      <a:lvl7pPr marL="914400" algn="l" rtl="0" fontAlgn="base">
        <a:spcBef>
          <a:spcPct val="0"/>
        </a:spcBef>
        <a:spcAft>
          <a:spcPct val="0"/>
        </a:spcAft>
        <a:defRPr sz="2400" b="1">
          <a:solidFill>
            <a:schemeClr val="tx2"/>
          </a:solidFill>
          <a:latin typeface="Arial" charset="0"/>
          <a:ea typeface="Arial" charset="0"/>
          <a:cs typeface="Arial" charset="0"/>
        </a:defRPr>
      </a:lvl7pPr>
      <a:lvl8pPr marL="1371600" algn="l" rtl="0" fontAlgn="base">
        <a:spcBef>
          <a:spcPct val="0"/>
        </a:spcBef>
        <a:spcAft>
          <a:spcPct val="0"/>
        </a:spcAft>
        <a:defRPr sz="2400" b="1">
          <a:solidFill>
            <a:schemeClr val="tx2"/>
          </a:solidFill>
          <a:latin typeface="Arial" charset="0"/>
          <a:ea typeface="Arial" charset="0"/>
          <a:cs typeface="Arial" charset="0"/>
        </a:defRPr>
      </a:lvl8pPr>
      <a:lvl9pPr marL="1828800" algn="l" rtl="0" fontAlgn="base">
        <a:spcBef>
          <a:spcPct val="0"/>
        </a:spcBef>
        <a:spcAft>
          <a:spcPct val="0"/>
        </a:spcAft>
        <a:defRPr sz="2400" b="1">
          <a:solidFill>
            <a:schemeClr val="tx2"/>
          </a:solidFill>
          <a:latin typeface="Arial" charset="0"/>
          <a:ea typeface="Arial" charset="0"/>
          <a:cs typeface="Arial" charset="0"/>
        </a:defRPr>
      </a:lvl9pPr>
    </p:titleStyle>
    <p:bodyStyle>
      <a:lvl1pPr marL="250825" indent="-250825" algn="l" rtl="0" eaLnBrk="0" fontAlgn="base" hangingPunct="0">
        <a:spcBef>
          <a:spcPct val="60000"/>
        </a:spcBef>
        <a:spcAft>
          <a:spcPct val="40000"/>
        </a:spcAft>
        <a:buClr>
          <a:schemeClr val="hlink"/>
        </a:buClr>
        <a:buFont typeface="Wingdings" charset="0"/>
        <a:buChar char="n"/>
        <a:defRPr sz="2000">
          <a:solidFill>
            <a:schemeClr val="accent1"/>
          </a:solidFill>
          <a:latin typeface="Calibri"/>
          <a:ea typeface="+mn-ea"/>
          <a:cs typeface="Calibri"/>
        </a:defRPr>
      </a:lvl1pPr>
      <a:lvl2pPr marL="423863" indent="-171450" algn="l" rtl="0" eaLnBrk="0" fontAlgn="base" hangingPunct="0">
        <a:spcBef>
          <a:spcPct val="20000"/>
        </a:spcBef>
        <a:spcAft>
          <a:spcPct val="0"/>
        </a:spcAft>
        <a:buClr>
          <a:schemeClr val="accent1"/>
        </a:buClr>
        <a:buFont typeface="Wingdings" charset="0"/>
        <a:buChar char=""/>
        <a:defRPr sz="1500">
          <a:solidFill>
            <a:schemeClr val="tx1"/>
          </a:solidFill>
          <a:latin typeface="Calibri"/>
          <a:ea typeface="+mn-ea"/>
          <a:cs typeface="Calibri"/>
        </a:defRPr>
      </a:lvl2pPr>
      <a:lvl3pPr marL="425450" indent="3175" algn="l" rtl="0" eaLnBrk="0" fontAlgn="base" hangingPunct="0">
        <a:spcBef>
          <a:spcPct val="20000"/>
        </a:spcBef>
        <a:spcAft>
          <a:spcPct val="0"/>
        </a:spcAft>
        <a:defRPr sz="1500">
          <a:solidFill>
            <a:schemeClr val="tx1"/>
          </a:solidFill>
          <a:latin typeface="Calibri"/>
          <a:ea typeface="+mn-ea"/>
          <a:cs typeface="Calibri"/>
        </a:defRPr>
      </a:lvl3pPr>
      <a:lvl4pPr marL="617538" indent="-187325" algn="l" rtl="0" eaLnBrk="0" fontAlgn="base" hangingPunct="0">
        <a:spcBef>
          <a:spcPct val="20000"/>
        </a:spcBef>
        <a:spcAft>
          <a:spcPct val="0"/>
        </a:spcAft>
        <a:buClr>
          <a:schemeClr val="accent1"/>
        </a:buClr>
        <a:buFont typeface="Arial" charset="0"/>
        <a:buChar char="–"/>
        <a:defRPr sz="1100">
          <a:solidFill>
            <a:schemeClr val="tx1"/>
          </a:solidFill>
          <a:latin typeface="Calibri"/>
          <a:ea typeface="+mn-ea"/>
          <a:cs typeface="Calibri"/>
        </a:defRPr>
      </a:lvl4pPr>
      <a:lvl5pPr marL="619125" indent="1209675" algn="l" rtl="0" eaLnBrk="0" fontAlgn="base" hangingPunct="0">
        <a:spcBef>
          <a:spcPct val="20000"/>
        </a:spcBef>
        <a:spcAft>
          <a:spcPct val="0"/>
        </a:spcAft>
        <a:defRPr sz="1100">
          <a:solidFill>
            <a:schemeClr val="tx1"/>
          </a:solidFill>
          <a:latin typeface="Calibri"/>
          <a:ea typeface="+mn-ea"/>
          <a:cs typeface="Calibri"/>
        </a:defRPr>
      </a:lvl5pPr>
      <a:lvl6pPr marL="1076325" algn="l" rtl="0" fontAlgn="base">
        <a:spcBef>
          <a:spcPct val="20000"/>
        </a:spcBef>
        <a:spcAft>
          <a:spcPct val="0"/>
        </a:spcAft>
        <a:defRPr sz="1100">
          <a:solidFill>
            <a:schemeClr val="tx1"/>
          </a:solidFill>
          <a:latin typeface="+mn-lt"/>
          <a:ea typeface="+mn-ea"/>
          <a:cs typeface="+mn-cs"/>
        </a:defRPr>
      </a:lvl6pPr>
      <a:lvl7pPr marL="1533525" algn="l" rtl="0" fontAlgn="base">
        <a:spcBef>
          <a:spcPct val="20000"/>
        </a:spcBef>
        <a:spcAft>
          <a:spcPct val="0"/>
        </a:spcAft>
        <a:defRPr sz="1100">
          <a:solidFill>
            <a:schemeClr val="tx1"/>
          </a:solidFill>
          <a:latin typeface="+mn-lt"/>
          <a:ea typeface="+mn-ea"/>
          <a:cs typeface="+mn-cs"/>
        </a:defRPr>
      </a:lvl7pPr>
      <a:lvl8pPr marL="1990725" algn="l" rtl="0" fontAlgn="base">
        <a:spcBef>
          <a:spcPct val="20000"/>
        </a:spcBef>
        <a:spcAft>
          <a:spcPct val="0"/>
        </a:spcAft>
        <a:defRPr sz="1100">
          <a:solidFill>
            <a:schemeClr val="tx1"/>
          </a:solidFill>
          <a:latin typeface="+mn-lt"/>
          <a:ea typeface="+mn-ea"/>
          <a:cs typeface="+mn-cs"/>
        </a:defRPr>
      </a:lvl8pPr>
      <a:lvl9pPr marL="2447925" algn="l" rtl="0" fontAlgn="base">
        <a:spcBef>
          <a:spcPct val="20000"/>
        </a:spcBef>
        <a:spcAft>
          <a:spcPct val="0"/>
        </a:spcAft>
        <a:defRPr sz="11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fr-FR"/>
              <a:t>Modifiez le style du titre</a:t>
            </a:r>
          </a:p>
        </p:txBody>
      </p:sp>
      <p:sp>
        <p:nvSpPr>
          <p:cNvPr id="6147"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B0083757-C8A0-B641-BA3A-15DF46393BE3}" type="datetimeFigureOut">
              <a:rPr lang="fr-FR"/>
              <a:pPr/>
              <a:t>08/10/15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ea typeface="ＭＳ Ｐゴシック" pitchFamily="-84" charset="-128"/>
                <a:cs typeface="+mn-cs"/>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13213B1E-3ED4-BD48-A2AA-9403C16498CE}" type="slidenum">
              <a:rPr lang="fr-FR"/>
              <a:pPr/>
              <a:t>‹#›</a:t>
            </a:fld>
            <a:endParaRPr lang="fr-FR"/>
          </a:p>
        </p:txBody>
      </p:sp>
    </p:spTree>
  </p:cSld>
  <p:clrMap bg1="lt1" tx1="dk1" bg2="lt2" tx2="dk2" accent1="accent1" accent2="accent2" accent3="accent3" accent4="accent4" accent5="accent5" accent6="accent6" hlink="hlink" folHlink="folHlink"/>
  <p:sldLayoutIdLst>
    <p:sldLayoutId id="2147484295" r:id="rId1"/>
    <p:sldLayoutId id="2147484296" r:id="rId2"/>
    <p:sldLayoutId id="2147484297" r:id="rId3"/>
    <p:sldLayoutId id="2147484298" r:id="rId4"/>
    <p:sldLayoutId id="2147484299" r:id="rId5"/>
    <p:sldLayoutId id="2147484300" r:id="rId6"/>
    <p:sldLayoutId id="2147484301" r:id="rId7"/>
    <p:sldLayoutId id="2147484302" r:id="rId8"/>
    <p:sldLayoutId id="2147484303" r:id="rId9"/>
    <p:sldLayoutId id="2147484304" r:id="rId10"/>
    <p:sldLayoutId id="2147484305"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fr-FR"/>
              <a:t>Cliquez et modifiez le titre</a:t>
            </a:r>
          </a:p>
        </p:txBody>
      </p:sp>
      <p:sp>
        <p:nvSpPr>
          <p:cNvPr id="7171"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Arial" pitchFamily="34" charset="0"/>
                <a:ea typeface="ＭＳ Ｐゴシック" pitchFamily="-84" charset="-128"/>
                <a:cs typeface="+mn-cs"/>
              </a:defRPr>
            </a:lvl1pPr>
          </a:lstStyle>
          <a:p>
            <a:pPr>
              <a:defRPr/>
            </a:pPr>
            <a:endParaRPr lang="fr-FR" alt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charset="0"/>
                <a:cs typeface="ＭＳ Ｐゴシック" charset="0"/>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B5A96124-B5E8-8748-98CE-67B8BD2A3155}" type="slidenum">
              <a:rPr lang="fr-FR"/>
              <a:pPr/>
              <a:t>‹#›</a:t>
            </a:fld>
            <a:endParaRPr lang="fr-FR"/>
          </a:p>
        </p:txBody>
      </p:sp>
    </p:spTree>
  </p:cSld>
  <p:clrMap bg1="lt1" tx1="dk1" bg2="lt2" tx2="dk2" accent1="accent1" accent2="accent2" accent3="accent3" accent4="accent4" accent5="accent5" accent6="accent6" hlink="hlink" folHlink="folHlink"/>
  <p:sldLayoutIdLst>
    <p:sldLayoutId id="2147484306" r:id="rId1"/>
    <p:sldLayoutId id="2147484307" r:id="rId2"/>
    <p:sldLayoutId id="2147484308" r:id="rId3"/>
    <p:sldLayoutId id="2147484309" r:id="rId4"/>
    <p:sldLayoutId id="2147484310" r:id="rId5"/>
    <p:sldLayoutId id="2147484311" r:id="rId6"/>
    <p:sldLayoutId id="2147484312" r:id="rId7"/>
    <p:sldLayoutId id="2147484313" r:id="rId8"/>
    <p:sldLayoutId id="2147484314" r:id="rId9"/>
    <p:sldLayoutId id="2147484315" r:id="rId10"/>
    <p:sldLayoutId id="2147484316"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8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8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8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8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84" charset="-128"/>
          <a:cs typeface="ＭＳ Ｐゴシック" charset="0"/>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8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8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8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8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84" charset="-128"/>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8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8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8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8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7" name="Group 14"/>
          <p:cNvGrpSpPr>
            <a:grpSpLocks/>
          </p:cNvGrpSpPr>
          <p:nvPr userDrawn="1"/>
        </p:nvGrpSpPr>
        <p:grpSpPr bwMode="auto">
          <a:xfrm>
            <a:off x="0" y="0"/>
            <a:ext cx="9144000" cy="5106988"/>
            <a:chOff x="0" y="0"/>
            <a:chExt cx="5760" cy="3217"/>
          </a:xfrm>
          <a:solidFill>
            <a:srgbClr val="D7E3E8"/>
          </a:solidFill>
        </p:grpSpPr>
        <p:sp>
          <p:nvSpPr>
            <p:cNvPr id="8" name="Freeform 10"/>
            <p:cNvSpPr>
              <a:spLocks/>
            </p:cNvSpPr>
            <p:nvPr/>
          </p:nvSpPr>
          <p:spPr bwMode="gray">
            <a:xfrm>
              <a:off x="0" y="2251"/>
              <a:ext cx="5760" cy="966"/>
            </a:xfrm>
            <a:custGeom>
              <a:avLst/>
              <a:gdLst>
                <a:gd name="T0" fmla="*/ 5760 w 5760"/>
                <a:gd name="T1" fmla="*/ 0 h 966"/>
                <a:gd name="T2" fmla="*/ 0 w 5760"/>
                <a:gd name="T3" fmla="*/ 0 h 966"/>
                <a:gd name="T4" fmla="*/ 0 w 5760"/>
                <a:gd name="T5" fmla="*/ 966 h 966"/>
                <a:gd name="T6" fmla="*/ 4834 w 5760"/>
                <a:gd name="T7" fmla="*/ 966 h 966"/>
                <a:gd name="T8" fmla="*/ 5760 w 5760"/>
                <a:gd name="T9" fmla="*/ 434 h 966"/>
                <a:gd name="T10" fmla="*/ 5760 w 5760"/>
                <a:gd name="T11" fmla="*/ 0 h 9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60" h="966">
                  <a:moveTo>
                    <a:pt x="5760" y="0"/>
                  </a:moveTo>
                  <a:lnTo>
                    <a:pt x="0" y="0"/>
                  </a:lnTo>
                  <a:lnTo>
                    <a:pt x="0" y="966"/>
                  </a:lnTo>
                  <a:lnTo>
                    <a:pt x="4834" y="966"/>
                  </a:lnTo>
                  <a:lnTo>
                    <a:pt x="5760" y="434"/>
                  </a:lnTo>
                  <a:lnTo>
                    <a:pt x="5760" y="0"/>
                  </a:lnTo>
                </a:path>
              </a:pathLst>
            </a:custGeom>
            <a:solidFill>
              <a:srgbClr val="DEEE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fr-FR"/>
            </a:p>
          </p:txBody>
        </p:sp>
        <p:sp>
          <p:nvSpPr>
            <p:cNvPr id="9" name="Rectangle 11"/>
            <p:cNvSpPr>
              <a:spLocks noChangeArrowheads="1"/>
            </p:cNvSpPr>
            <p:nvPr/>
          </p:nvSpPr>
          <p:spPr bwMode="gray">
            <a:xfrm>
              <a:off x="0" y="0"/>
              <a:ext cx="5760" cy="2568"/>
            </a:xfrm>
            <a:prstGeom prst="rect">
              <a:avLst/>
            </a:prstGeom>
            <a:solidFill>
              <a:srgbClr val="DEEEF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defRPr/>
              </a:pPr>
              <a:endParaRPr lang="fr-FR" dirty="0">
                <a:cs typeface="Arial" charset="0"/>
              </a:endParaRPr>
            </a:p>
          </p:txBody>
        </p:sp>
      </p:grpSp>
      <p:sp>
        <p:nvSpPr>
          <p:cNvPr id="11" name="Rectangle 4"/>
          <p:cNvSpPr txBox="1">
            <a:spLocks noChangeArrowheads="1"/>
          </p:cNvSpPr>
          <p:nvPr userDrawn="1"/>
        </p:nvSpPr>
        <p:spPr>
          <a:xfrm>
            <a:off x="1258888" y="2349500"/>
            <a:ext cx="6191250" cy="935038"/>
          </a:xfrm>
          <a:prstGeom prst="rect">
            <a:avLst/>
          </a:prstGeom>
        </p:spPr>
        <p:txBody>
          <a:bodyPr/>
          <a:lstStyle>
            <a:lvl1pPr defTabSz="457200" eaLnBrk="0" hangingPunct="0">
              <a:defRPr>
                <a:solidFill>
                  <a:schemeClr val="tx1"/>
                </a:solidFill>
                <a:latin typeface="Arial" charset="0"/>
                <a:ea typeface="ＭＳ Ｐゴシック" charset="0"/>
                <a:cs typeface="ＭＳ Ｐゴシック" charset="0"/>
              </a:defRPr>
            </a:lvl1pPr>
            <a:lvl2pPr marL="742950" indent="-285750" defTabSz="457200" eaLnBrk="0" hangingPunct="0">
              <a:defRPr>
                <a:solidFill>
                  <a:schemeClr val="tx1"/>
                </a:solidFill>
                <a:latin typeface="Arial" charset="0"/>
                <a:ea typeface="ＭＳ Ｐゴシック" charset="0"/>
              </a:defRPr>
            </a:lvl2pPr>
            <a:lvl3pPr marL="1143000" indent="-228600" defTabSz="457200" eaLnBrk="0" hangingPunct="0">
              <a:defRPr>
                <a:solidFill>
                  <a:schemeClr val="tx1"/>
                </a:solidFill>
                <a:latin typeface="Arial" charset="0"/>
                <a:ea typeface="ＭＳ Ｐゴシック" charset="0"/>
              </a:defRPr>
            </a:lvl3pPr>
            <a:lvl4pPr marL="1600200" indent="-228600" defTabSz="457200" eaLnBrk="0" hangingPunct="0">
              <a:defRPr>
                <a:solidFill>
                  <a:schemeClr val="tx1"/>
                </a:solidFill>
                <a:latin typeface="Arial" charset="0"/>
                <a:ea typeface="ＭＳ Ｐゴシック" charset="0"/>
              </a:defRPr>
            </a:lvl4pPr>
            <a:lvl5pPr marL="2057400" indent="-228600" defTabSz="4572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ct val="20000"/>
              </a:spcBef>
              <a:buFont typeface="Wingdings" charset="0"/>
              <a:buNone/>
            </a:pPr>
            <a:r>
              <a:rPr lang="fr-FR" sz="1500">
                <a:solidFill>
                  <a:srgbClr val="0062A8"/>
                </a:solidFill>
                <a:latin typeface="Calibri" charset="0"/>
              </a:rPr>
              <a:t>Vous pouvez consulter cette présentation powerpoint </a:t>
            </a:r>
            <a:br>
              <a:rPr lang="fr-FR" sz="1500">
                <a:solidFill>
                  <a:srgbClr val="0062A8"/>
                </a:solidFill>
                <a:latin typeface="Calibri" charset="0"/>
              </a:rPr>
            </a:br>
            <a:r>
              <a:rPr lang="fr-FR" sz="1500">
                <a:solidFill>
                  <a:srgbClr val="0062A8"/>
                </a:solidFill>
                <a:latin typeface="Calibri" charset="0"/>
              </a:rPr>
              <a:t>sur « Adresse web »</a:t>
            </a:r>
          </a:p>
          <a:p>
            <a:pPr eaLnBrk="1" hangingPunct="1">
              <a:spcBef>
                <a:spcPct val="20000"/>
              </a:spcBef>
              <a:buFont typeface="Wingdings" charset="0"/>
              <a:buNone/>
            </a:pPr>
            <a:r>
              <a:rPr lang="fr-FR" sz="1500">
                <a:solidFill>
                  <a:srgbClr val="0062A8"/>
                </a:solidFill>
                <a:latin typeface="Calibri" charset="0"/>
              </a:rPr>
              <a:t> </a:t>
            </a:r>
          </a:p>
        </p:txBody>
      </p:sp>
      <p:sp>
        <p:nvSpPr>
          <p:cNvPr id="13" name="Rectangle 4"/>
          <p:cNvSpPr txBox="1">
            <a:spLocks noChangeArrowheads="1"/>
          </p:cNvSpPr>
          <p:nvPr userDrawn="1"/>
        </p:nvSpPr>
        <p:spPr>
          <a:xfrm>
            <a:off x="3203575" y="4192588"/>
            <a:ext cx="6119813" cy="315912"/>
          </a:xfrm>
          <a:prstGeom prst="rect">
            <a:avLst/>
          </a:prstGeom>
        </p:spPr>
        <p:txBody>
          <a:bodyPr/>
          <a:lstStyle>
            <a:lvl1pPr marL="0" indent="0" algn="l" defTabSz="457200" rtl="0" eaLnBrk="1" latinLnBrk="0" hangingPunct="1">
              <a:spcBef>
                <a:spcPct val="20000"/>
              </a:spcBef>
              <a:buFont typeface="Wingdings" charset="2"/>
              <a:buNone/>
              <a:defRPr sz="1100" b="0" kern="1200">
                <a:solidFill>
                  <a:srgbClr val="0062A8"/>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fr-FR" dirty="0" smtClean="0">
                <a:solidFill>
                  <a:schemeClr val="tx1">
                    <a:lumMod val="65000"/>
                    <a:lumOff val="35000"/>
                  </a:schemeClr>
                </a:solidFill>
              </a:rPr>
              <a:t>Contact </a:t>
            </a:r>
          </a:p>
          <a:p>
            <a:pPr>
              <a:defRPr/>
            </a:pPr>
            <a:r>
              <a:rPr lang="fr-FR" dirty="0" smtClean="0">
                <a:solidFill>
                  <a:schemeClr val="tx1">
                    <a:lumMod val="65000"/>
                    <a:lumOff val="35000"/>
                  </a:schemeClr>
                </a:solidFill>
              </a:rPr>
              <a:t>Adresse </a:t>
            </a:r>
          </a:p>
          <a:p>
            <a:pPr>
              <a:defRPr/>
            </a:pPr>
            <a:r>
              <a:rPr lang="fr-FR" dirty="0" smtClean="0">
                <a:solidFill>
                  <a:schemeClr val="tx1">
                    <a:lumMod val="65000"/>
                    <a:lumOff val="35000"/>
                  </a:schemeClr>
                </a:solidFill>
              </a:rPr>
              <a:t>mail </a:t>
            </a:r>
            <a:endParaRPr lang="fr-FR" dirty="0">
              <a:solidFill>
                <a:schemeClr val="tx1">
                  <a:lumMod val="65000"/>
                  <a:lumOff val="35000"/>
                </a:schemeClr>
              </a:solidFill>
            </a:endParaRPr>
          </a:p>
        </p:txBody>
      </p:sp>
      <p:cxnSp>
        <p:nvCxnSpPr>
          <p:cNvPr id="14" name="Connecteur droit 13"/>
          <p:cNvCxnSpPr/>
          <p:nvPr userDrawn="1"/>
        </p:nvCxnSpPr>
        <p:spPr>
          <a:xfrm>
            <a:off x="3275013" y="4221163"/>
            <a:ext cx="2233612" cy="0"/>
          </a:xfrm>
          <a:prstGeom prst="line">
            <a:avLst/>
          </a:prstGeom>
          <a:ln w="6350" cmpd="sng">
            <a:solidFill>
              <a:srgbClr val="7F7F7F"/>
            </a:solidFill>
            <a:prstDash val="solid"/>
          </a:ln>
          <a:effectLst/>
        </p:spPr>
        <p:style>
          <a:lnRef idx="2">
            <a:schemeClr val="accent1"/>
          </a:lnRef>
          <a:fillRef idx="0">
            <a:schemeClr val="accent1"/>
          </a:fillRef>
          <a:effectRef idx="1">
            <a:schemeClr val="accent1"/>
          </a:effectRef>
          <a:fontRef idx="minor">
            <a:schemeClr val="tx1"/>
          </a:fontRef>
        </p:style>
      </p:cxnSp>
      <p:pic>
        <p:nvPicPr>
          <p:cNvPr id="8198" name="Image 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303588" y="5661025"/>
            <a:ext cx="147955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17"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290" name="ZoneTexte 7"/>
          <p:cNvSpPr txBox="1">
            <a:spLocks noChangeArrowheads="1"/>
          </p:cNvSpPr>
          <p:nvPr userDrawn="1"/>
        </p:nvSpPr>
        <p:spPr bwMode="auto">
          <a:xfrm>
            <a:off x="2484438" y="6381750"/>
            <a:ext cx="5400675"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900">
                <a:solidFill>
                  <a:schemeClr val="accent1"/>
                </a:solidFill>
                <a:latin typeface="Calibri" charset="0"/>
                <a:cs typeface="Calibri" charset="0"/>
              </a:rPr>
              <a:t>Titre de la présentation &gt; date </a:t>
            </a:r>
          </a:p>
        </p:txBody>
      </p:sp>
      <p:cxnSp>
        <p:nvCxnSpPr>
          <p:cNvPr id="9" name="Connecteur droit 8"/>
          <p:cNvCxnSpPr/>
          <p:nvPr userDrawn="1"/>
        </p:nvCxnSpPr>
        <p:spPr>
          <a:xfrm>
            <a:off x="2555875" y="6308725"/>
            <a:ext cx="6048375" cy="0"/>
          </a:xfrm>
          <a:prstGeom prst="line">
            <a:avLst/>
          </a:prstGeom>
          <a:ln w="6350" cmpd="sng">
            <a:solidFill>
              <a:srgbClr val="7F7F7F"/>
            </a:solidFill>
            <a:prstDash val="solid"/>
          </a:ln>
          <a:effectLst/>
        </p:spPr>
        <p:style>
          <a:lnRef idx="2">
            <a:schemeClr val="accent1"/>
          </a:lnRef>
          <a:fillRef idx="0">
            <a:schemeClr val="accent1"/>
          </a:fillRef>
          <a:effectRef idx="1">
            <a:schemeClr val="accent1"/>
          </a:effectRef>
          <a:fontRef idx="minor">
            <a:schemeClr val="tx1"/>
          </a:fontRef>
        </p:style>
      </p:cxnSp>
      <p:sp>
        <p:nvSpPr>
          <p:cNvPr id="11" name="Espace réservé du numéro de diapositive 5"/>
          <p:cNvSpPr>
            <a:spLocks noGrp="1"/>
          </p:cNvSpPr>
          <p:nvPr>
            <p:ph type="sldNum" sz="quarter" idx="4"/>
          </p:nvPr>
        </p:nvSpPr>
        <p:spPr>
          <a:xfrm>
            <a:off x="6553200" y="6308725"/>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900">
                <a:solidFill>
                  <a:schemeClr val="accent1"/>
                </a:solidFill>
                <a:latin typeface="Calibri" charset="0"/>
                <a:cs typeface="Calibri" charset="0"/>
              </a:defRPr>
            </a:lvl1pPr>
          </a:lstStyle>
          <a:p>
            <a:r>
              <a:rPr lang="fr-FR"/>
              <a:t>Page </a:t>
            </a:r>
            <a:fld id="{94E9C2E5-ADA5-4C4B-8D3F-6D5E18656B2B}" type="slidenum">
              <a:rPr lang="fr-FR"/>
              <a:pPr/>
              <a:t>‹#›</a:t>
            </a:fld>
            <a:endParaRPr lang="fr-FR"/>
          </a:p>
        </p:txBody>
      </p:sp>
      <p:pic>
        <p:nvPicPr>
          <p:cNvPr id="9221" name="Image 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7400" y="6165850"/>
            <a:ext cx="1223963"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47"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 Id="rId2" Type="http://schemas.openxmlformats.org/officeDocument/2006/relationships/notesSlide" Target="../notesSlides/notesSlid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4"/>
          <p:cNvGrpSpPr>
            <a:grpSpLocks/>
          </p:cNvGrpSpPr>
          <p:nvPr/>
        </p:nvGrpSpPr>
        <p:grpSpPr bwMode="auto">
          <a:xfrm>
            <a:off x="0" y="0"/>
            <a:ext cx="9144000" cy="5106988"/>
            <a:chOff x="0" y="0"/>
            <a:chExt cx="5760" cy="3217"/>
          </a:xfrm>
          <a:solidFill>
            <a:srgbClr val="D7E3E8"/>
          </a:solidFill>
        </p:grpSpPr>
        <p:sp>
          <p:nvSpPr>
            <p:cNvPr id="5" name="Freeform 10"/>
            <p:cNvSpPr>
              <a:spLocks/>
            </p:cNvSpPr>
            <p:nvPr/>
          </p:nvSpPr>
          <p:spPr bwMode="gray">
            <a:xfrm>
              <a:off x="0" y="2251"/>
              <a:ext cx="5760" cy="966"/>
            </a:xfrm>
            <a:custGeom>
              <a:avLst/>
              <a:gdLst>
                <a:gd name="T0" fmla="*/ 5760 w 5760"/>
                <a:gd name="T1" fmla="*/ 0 h 966"/>
                <a:gd name="T2" fmla="*/ 0 w 5760"/>
                <a:gd name="T3" fmla="*/ 0 h 966"/>
                <a:gd name="T4" fmla="*/ 0 w 5760"/>
                <a:gd name="T5" fmla="*/ 966 h 966"/>
                <a:gd name="T6" fmla="*/ 4834 w 5760"/>
                <a:gd name="T7" fmla="*/ 966 h 966"/>
                <a:gd name="T8" fmla="*/ 5760 w 5760"/>
                <a:gd name="T9" fmla="*/ 434 h 966"/>
                <a:gd name="T10" fmla="*/ 5760 w 5760"/>
                <a:gd name="T11" fmla="*/ 0 h 9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60" h="966">
                  <a:moveTo>
                    <a:pt x="5760" y="0"/>
                  </a:moveTo>
                  <a:lnTo>
                    <a:pt x="0" y="0"/>
                  </a:lnTo>
                  <a:lnTo>
                    <a:pt x="0" y="966"/>
                  </a:lnTo>
                  <a:lnTo>
                    <a:pt x="4834" y="966"/>
                  </a:lnTo>
                  <a:lnTo>
                    <a:pt x="5760" y="434"/>
                  </a:lnTo>
                  <a:lnTo>
                    <a:pt x="5760" y="0"/>
                  </a:lnTo>
                </a:path>
              </a:pathLst>
            </a:custGeom>
            <a:solidFill>
              <a:srgbClr val="DEEE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fr-FR"/>
            </a:p>
          </p:txBody>
        </p:sp>
        <p:sp>
          <p:nvSpPr>
            <p:cNvPr id="6" name="Rectangle 11"/>
            <p:cNvSpPr>
              <a:spLocks noChangeArrowheads="1"/>
            </p:cNvSpPr>
            <p:nvPr/>
          </p:nvSpPr>
          <p:spPr bwMode="gray">
            <a:xfrm>
              <a:off x="0" y="0"/>
              <a:ext cx="5760" cy="2568"/>
            </a:xfrm>
            <a:prstGeom prst="rect">
              <a:avLst/>
            </a:prstGeom>
            <a:solidFill>
              <a:srgbClr val="DEEEF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defRPr/>
              </a:pPr>
              <a:endParaRPr lang="fr-FR" dirty="0">
                <a:cs typeface="Arial" charset="0"/>
              </a:endParaRPr>
            </a:p>
          </p:txBody>
        </p:sp>
      </p:grpSp>
      <p:sp>
        <p:nvSpPr>
          <p:cNvPr id="20483" name="Rectangle 3"/>
          <p:cNvSpPr txBox="1">
            <a:spLocks noChangeArrowheads="1"/>
          </p:cNvSpPr>
          <p:nvPr/>
        </p:nvSpPr>
        <p:spPr bwMode="auto">
          <a:xfrm>
            <a:off x="1836738" y="1844675"/>
            <a:ext cx="619125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eaLnBrk="0" hangingPunct="0">
              <a:defRPr>
                <a:solidFill>
                  <a:schemeClr val="tx1"/>
                </a:solidFill>
                <a:latin typeface="Arial" charset="0"/>
                <a:ea typeface="ＭＳ Ｐゴシック" charset="0"/>
                <a:cs typeface="ＭＳ Ｐゴシック" charset="0"/>
              </a:defRPr>
            </a:lvl1pPr>
            <a:lvl2pPr marL="742950" indent="-285750" defTabSz="457200" eaLnBrk="0" hangingPunct="0">
              <a:defRPr>
                <a:solidFill>
                  <a:schemeClr val="tx1"/>
                </a:solidFill>
                <a:latin typeface="Arial" charset="0"/>
                <a:ea typeface="ＭＳ Ｐゴシック" charset="0"/>
              </a:defRPr>
            </a:lvl2pPr>
            <a:lvl3pPr marL="1143000" indent="-228600" defTabSz="457200" eaLnBrk="0" hangingPunct="0">
              <a:defRPr>
                <a:solidFill>
                  <a:schemeClr val="tx1"/>
                </a:solidFill>
                <a:latin typeface="Arial" charset="0"/>
                <a:ea typeface="ＭＳ Ｐゴシック" charset="0"/>
              </a:defRPr>
            </a:lvl3pPr>
            <a:lvl4pPr marL="1600200" indent="-228600" defTabSz="457200" eaLnBrk="0" hangingPunct="0">
              <a:defRPr>
                <a:solidFill>
                  <a:schemeClr val="tx1"/>
                </a:solidFill>
                <a:latin typeface="Arial" charset="0"/>
                <a:ea typeface="ＭＳ Ｐゴシック" charset="0"/>
              </a:defRPr>
            </a:lvl4pPr>
            <a:lvl5pPr marL="2057400" indent="-228600" defTabSz="4572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3200" b="1" dirty="0" smtClean="0">
                <a:solidFill>
                  <a:srgbClr val="404040"/>
                </a:solidFill>
                <a:latin typeface="Calibri" charset="0"/>
              </a:rPr>
              <a:t>4. Le BTS Conception des Processus de Réalisation de Produits</a:t>
            </a:r>
            <a:endParaRPr lang="fr-FR" sz="3200" b="1" dirty="0">
              <a:solidFill>
                <a:srgbClr val="404040"/>
              </a:solidFill>
              <a:latin typeface="Calibri" charset="0"/>
            </a:endParaRPr>
          </a:p>
        </p:txBody>
      </p:sp>
      <p:sp>
        <p:nvSpPr>
          <p:cNvPr id="20484" name="Rectangle 4"/>
          <p:cNvSpPr txBox="1">
            <a:spLocks noChangeArrowheads="1"/>
          </p:cNvSpPr>
          <p:nvPr/>
        </p:nvSpPr>
        <p:spPr bwMode="auto">
          <a:xfrm>
            <a:off x="1908175" y="2852738"/>
            <a:ext cx="6191250" cy="31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eaLnBrk="0" hangingPunct="0">
              <a:defRPr>
                <a:solidFill>
                  <a:schemeClr val="tx1"/>
                </a:solidFill>
                <a:latin typeface="Arial" charset="0"/>
                <a:ea typeface="ＭＳ Ｐゴシック" charset="0"/>
                <a:cs typeface="ＭＳ Ｐゴシック" charset="0"/>
              </a:defRPr>
            </a:lvl1pPr>
            <a:lvl2pPr marL="742950" indent="-285750" defTabSz="457200" eaLnBrk="0" hangingPunct="0">
              <a:defRPr>
                <a:solidFill>
                  <a:schemeClr val="tx1"/>
                </a:solidFill>
                <a:latin typeface="Arial" charset="0"/>
                <a:ea typeface="ＭＳ Ｐゴシック" charset="0"/>
              </a:defRPr>
            </a:lvl2pPr>
            <a:lvl3pPr marL="1143000" indent="-228600" defTabSz="457200" eaLnBrk="0" hangingPunct="0">
              <a:defRPr>
                <a:solidFill>
                  <a:schemeClr val="tx1"/>
                </a:solidFill>
                <a:latin typeface="Arial" charset="0"/>
                <a:ea typeface="ＭＳ Ｐゴシック" charset="0"/>
              </a:defRPr>
            </a:lvl3pPr>
            <a:lvl4pPr marL="1600200" indent="-228600" defTabSz="457200" eaLnBrk="0" hangingPunct="0">
              <a:defRPr>
                <a:solidFill>
                  <a:schemeClr val="tx1"/>
                </a:solidFill>
                <a:latin typeface="Arial" charset="0"/>
                <a:ea typeface="ＭＳ Ｐゴシック" charset="0"/>
              </a:defRPr>
            </a:lvl4pPr>
            <a:lvl5pPr marL="2057400" indent="-228600" defTabSz="4572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ct val="20000"/>
              </a:spcBef>
              <a:buFont typeface="Wingdings" charset="0"/>
              <a:buNone/>
            </a:pPr>
            <a:r>
              <a:rPr lang="fr-FR" sz="1500" dirty="0" smtClean="0">
                <a:solidFill>
                  <a:srgbClr val="0062A8"/>
                </a:solidFill>
                <a:latin typeface="Calibri" charset="0"/>
              </a:rPr>
              <a:t>Séminaire de la Fédération des Industries Mécaniques</a:t>
            </a:r>
            <a:endParaRPr lang="fr-FR" sz="1500" dirty="0">
              <a:solidFill>
                <a:srgbClr val="0062A8"/>
              </a:solidFill>
              <a:latin typeface="Calibri" charset="0"/>
            </a:endParaRPr>
          </a:p>
        </p:txBody>
      </p:sp>
      <p:sp>
        <p:nvSpPr>
          <p:cNvPr id="10" name="Rectangle 4"/>
          <p:cNvSpPr txBox="1">
            <a:spLocks noChangeArrowheads="1"/>
          </p:cNvSpPr>
          <p:nvPr/>
        </p:nvSpPr>
        <p:spPr>
          <a:xfrm>
            <a:off x="1908175" y="4581525"/>
            <a:ext cx="6118225" cy="315913"/>
          </a:xfrm>
          <a:prstGeom prst="rect">
            <a:avLst/>
          </a:prstGeom>
        </p:spPr>
        <p:txBody>
          <a:bodyPr/>
          <a:lstStyle>
            <a:lvl1pPr marL="0" indent="0" algn="l" defTabSz="457200" rtl="0" eaLnBrk="1" latinLnBrk="0" hangingPunct="1">
              <a:spcBef>
                <a:spcPct val="20000"/>
              </a:spcBef>
              <a:buFont typeface="Wingdings" charset="2"/>
              <a:buNone/>
              <a:defRPr sz="1100" b="0" kern="1200">
                <a:solidFill>
                  <a:srgbClr val="0062A8"/>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fr-FR" dirty="0">
                <a:latin typeface="Calibri" charset="0"/>
              </a:rPr>
              <a:t>Michel Rage &amp; Dominique Taraud, le 8 octobre 2015</a:t>
            </a:r>
          </a:p>
        </p:txBody>
      </p:sp>
      <p:cxnSp>
        <p:nvCxnSpPr>
          <p:cNvPr id="11" name="Connecteur droit 10"/>
          <p:cNvCxnSpPr/>
          <p:nvPr/>
        </p:nvCxnSpPr>
        <p:spPr>
          <a:xfrm>
            <a:off x="1979613" y="4581525"/>
            <a:ext cx="2305050" cy="0"/>
          </a:xfrm>
          <a:prstGeom prst="line">
            <a:avLst/>
          </a:prstGeom>
          <a:ln w="6350" cmpd="sng">
            <a:solidFill>
              <a:srgbClr val="7F7F7F"/>
            </a:solidFill>
            <a:prstDash val="soli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466704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flipH="1">
            <a:off x="0" y="0"/>
            <a:ext cx="461665" cy="6858000"/>
          </a:xfrm>
          <a:prstGeom prst="rect">
            <a:avLst/>
          </a:prstGeom>
          <a:solidFill>
            <a:schemeClr val="accent2">
              <a:lumMod val="75000"/>
            </a:schemeClr>
          </a:solidFill>
        </p:spPr>
        <p:txBody>
          <a:bodyPr vert="vert270" wrap="square" rtlCol="0">
            <a:spAutoFit/>
          </a:bodyPr>
          <a:lstStyle/>
          <a:p>
            <a:r>
              <a:rPr lang="fr-FR" b="1" i="1" dirty="0" smtClean="0"/>
              <a:t>      </a:t>
            </a:r>
            <a:r>
              <a:rPr lang="fr-FR" b="1" i="1" dirty="0" smtClean="0">
                <a:solidFill>
                  <a:srgbClr val="FFFFFF"/>
                </a:solidFill>
              </a:rPr>
              <a:t>BTS CPRP 2015 – Savoirs associés professionnels</a:t>
            </a:r>
            <a:endParaRPr lang="fr-FR" i="1" dirty="0" smtClean="0">
              <a:solidFill>
                <a:srgbClr val="FFFFFF"/>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1384642142"/>
              </p:ext>
            </p:extLst>
          </p:nvPr>
        </p:nvGraphicFramePr>
        <p:xfrm>
          <a:off x="611560" y="1772816"/>
          <a:ext cx="8372440" cy="3911280"/>
        </p:xfrm>
        <a:graphic>
          <a:graphicData uri="http://schemas.openxmlformats.org/drawingml/2006/table">
            <a:tbl>
              <a:tblPr firstRow="1" bandRow="1">
                <a:tableStyleId>{0E3FDE45-AF77-4B5C-9715-49D594BDF05E}</a:tableStyleId>
              </a:tblPr>
              <a:tblGrid>
                <a:gridCol w="2376264"/>
                <a:gridCol w="5996176"/>
              </a:tblGrid>
              <a:tr h="243178">
                <a:tc gridSpan="2">
                  <a:txBody>
                    <a:bodyPr/>
                    <a:lstStyle/>
                    <a:p>
                      <a:r>
                        <a:rPr lang="fr-FR" sz="1600" b="1" kern="1200" dirty="0" smtClean="0">
                          <a:solidFill>
                            <a:schemeClr val="tx1"/>
                          </a:solidFill>
                          <a:effectLst/>
                          <a:latin typeface="+mn-lt"/>
                          <a:ea typeface="+mn-ea"/>
                          <a:cs typeface="+mn-cs"/>
                        </a:rPr>
                        <a:t>S8 – CONCEPTION DES PROCESSUS DE REALISATION</a:t>
                      </a:r>
                      <a:endParaRPr lang="fr-FR" sz="1600" dirty="0"/>
                    </a:p>
                  </a:txBody>
                  <a:tcPr>
                    <a:solidFill>
                      <a:srgbClr val="BFBFBF"/>
                    </a:solidFill>
                  </a:tcPr>
                </a:tc>
                <a:tc hMerge="1">
                  <a:txBody>
                    <a:bodyPr/>
                    <a:lstStyle/>
                    <a:p>
                      <a:endParaRPr lang="fr-FR" dirty="0"/>
                    </a:p>
                  </a:txBody>
                  <a:tcPr/>
                </a:tc>
              </a:tr>
              <a:tr h="528240">
                <a:tc>
                  <a:txBody>
                    <a:bodyPr/>
                    <a:lstStyle/>
                    <a:p>
                      <a:r>
                        <a:rPr lang="fr-FR" sz="1400" b="0" kern="1200" dirty="0" smtClean="0">
                          <a:solidFill>
                            <a:schemeClr val="tx1"/>
                          </a:solidFill>
                          <a:effectLst/>
                          <a:latin typeface="+mn-lt"/>
                          <a:ea typeface="+mn-ea"/>
                          <a:cs typeface="+mn-cs"/>
                        </a:rPr>
                        <a:t>S8.1 – Stratégies</a:t>
                      </a:r>
                      <a:endParaRPr lang="fr-FR" sz="1400" b="0" dirty="0"/>
                    </a:p>
                  </a:txBody>
                  <a:tcPr/>
                </a:tc>
                <a:tc>
                  <a:txBody>
                    <a:bodyPr/>
                    <a:lstStyle/>
                    <a:p>
                      <a:r>
                        <a:rPr lang="fr-FR" sz="1200" i="1" kern="1200" dirty="0" smtClean="0">
                          <a:solidFill>
                            <a:schemeClr val="tx1"/>
                          </a:solidFill>
                          <a:effectLst/>
                          <a:latin typeface="+mn-lt"/>
                          <a:ea typeface="+mn-ea"/>
                          <a:cs typeface="+mn-cs"/>
                        </a:rPr>
                        <a:t>Processus d’usinage et de contrôle</a:t>
                      </a:r>
                      <a:endParaRPr lang="fr-FR" sz="1200" dirty="0"/>
                    </a:p>
                  </a:txBody>
                  <a:tcPr/>
                </a:tc>
              </a:tr>
              <a:tr h="528240">
                <a:tc>
                  <a:txBody>
                    <a:bodyPr/>
                    <a:lstStyle/>
                    <a:p>
                      <a:r>
                        <a:rPr lang="fr-FR" sz="1400" b="0" kern="1200" dirty="0" smtClean="0">
                          <a:solidFill>
                            <a:schemeClr val="tx1"/>
                          </a:solidFill>
                          <a:effectLst/>
                          <a:latin typeface="+mn-lt"/>
                          <a:ea typeface="+mn-ea"/>
                          <a:cs typeface="+mn-cs"/>
                        </a:rPr>
                        <a:t>S8.2 – Paramètres de génération des entités</a:t>
                      </a:r>
                      <a:endParaRPr lang="fr-FR" sz="1400" b="0" dirty="0"/>
                    </a:p>
                  </a:txBody>
                  <a:tcPr/>
                </a:tc>
                <a:tc>
                  <a:txBody>
                    <a:bodyPr/>
                    <a:lstStyle/>
                    <a:p>
                      <a:r>
                        <a:rPr lang="fr-FR" sz="1200" kern="1200" dirty="0" smtClean="0">
                          <a:solidFill>
                            <a:schemeClr val="tx1"/>
                          </a:solidFill>
                          <a:effectLst/>
                          <a:latin typeface="+mn-lt"/>
                          <a:ea typeface="+mn-ea"/>
                          <a:cs typeface="+mn-cs"/>
                        </a:rPr>
                        <a:t>Outils logiciels pour le choix et la détermination des grandeurs techniques : effort de coupe, déformations, conditions de coupe, régimes d’usinage par étincelage, temps de fabrication … en utilisant des bases de données des constructeurs ou fournisseurs ou des logiciels spécifiques.</a:t>
                      </a:r>
                      <a:r>
                        <a:rPr lang="fr-FR" sz="1200" dirty="0" smtClean="0">
                          <a:effectLst/>
                        </a:rPr>
                        <a:t> </a:t>
                      </a:r>
                      <a:endParaRPr lang="fr-FR" sz="1200" kern="1200" dirty="0">
                        <a:solidFill>
                          <a:schemeClr val="tx1"/>
                        </a:solidFill>
                        <a:effectLst/>
                        <a:latin typeface="+mn-lt"/>
                        <a:ea typeface="+mn-ea"/>
                        <a:cs typeface="+mn-cs"/>
                      </a:endParaRPr>
                    </a:p>
                  </a:txBody>
                  <a:tcPr/>
                </a:tc>
              </a:tr>
              <a:tr h="528240">
                <a:tc>
                  <a:txBody>
                    <a:bodyPr/>
                    <a:lstStyle/>
                    <a:p>
                      <a:r>
                        <a:rPr lang="fr-FR" sz="1400" b="0" kern="1200" dirty="0" smtClean="0">
                          <a:solidFill>
                            <a:schemeClr val="tx1"/>
                          </a:solidFill>
                          <a:effectLst/>
                          <a:latin typeface="+mn-lt"/>
                          <a:ea typeface="+mn-ea"/>
                          <a:cs typeface="+mn-cs"/>
                        </a:rPr>
                        <a:t>S8.3 – CFAO</a:t>
                      </a:r>
                      <a:endParaRPr lang="fr-FR" sz="1400" b="0" dirty="0"/>
                    </a:p>
                  </a:txBody>
                  <a:tcPr/>
                </a:tc>
                <a:tc>
                  <a:txBody>
                    <a:bodyPr/>
                    <a:lstStyle/>
                    <a:p>
                      <a:r>
                        <a:rPr lang="fr-FR" sz="1200" i="1" kern="1200" dirty="0" smtClean="0">
                          <a:solidFill>
                            <a:schemeClr val="tx1"/>
                          </a:solidFill>
                          <a:effectLst/>
                          <a:latin typeface="+mn-lt"/>
                          <a:ea typeface="+mn-ea"/>
                          <a:cs typeface="+mn-cs"/>
                        </a:rPr>
                        <a:t>En lien avec le chapitre S2.1 relatif au concept de chaîne numérique</a:t>
                      </a:r>
                      <a:r>
                        <a:rPr lang="fr-FR" sz="1200" dirty="0" smtClean="0">
                          <a:effectLst/>
                        </a:rPr>
                        <a:t> </a:t>
                      </a:r>
                      <a:endParaRPr lang="fr-FR" sz="1200" dirty="0"/>
                    </a:p>
                  </a:txBody>
                  <a:tcPr/>
                </a:tc>
              </a:tr>
              <a:tr h="528240">
                <a:tc>
                  <a:txBody>
                    <a:bodyPr/>
                    <a:lstStyle/>
                    <a:p>
                      <a:r>
                        <a:rPr lang="fr-FR" sz="1400" b="0" kern="1200" dirty="0" smtClean="0">
                          <a:solidFill>
                            <a:schemeClr val="tx1"/>
                          </a:solidFill>
                          <a:effectLst/>
                          <a:latin typeface="+mn-lt"/>
                          <a:ea typeface="+mn-ea"/>
                          <a:cs typeface="+mn-cs"/>
                        </a:rPr>
                        <a:t>S8.4 – Qualification des processus</a:t>
                      </a:r>
                      <a:endParaRPr lang="fr-FR" sz="1400" b="0" dirty="0"/>
                    </a:p>
                  </a:txBody>
                  <a:tcPr/>
                </a:tc>
                <a:tc>
                  <a:txBody>
                    <a:bodyPr/>
                    <a:lstStyle/>
                    <a:p>
                      <a:r>
                        <a:rPr lang="fr-FR" sz="1200" i="1" kern="1200" dirty="0" smtClean="0">
                          <a:solidFill>
                            <a:schemeClr val="tx1"/>
                          </a:solidFill>
                          <a:effectLst/>
                          <a:latin typeface="+mn-lt"/>
                          <a:ea typeface="+mn-ea"/>
                          <a:cs typeface="+mn-cs"/>
                        </a:rPr>
                        <a:t>En lien avec les chapitres S6.1 et S6.2 relatifs à la spécification des produits.</a:t>
                      </a:r>
                      <a:r>
                        <a:rPr lang="fr-FR" sz="1200" dirty="0" smtClean="0">
                          <a:effectLst/>
                        </a:rPr>
                        <a:t> </a:t>
                      </a:r>
                      <a:endParaRPr lang="fr-FR" sz="1200" dirty="0"/>
                    </a:p>
                  </a:txBody>
                  <a:tcPr/>
                </a:tc>
              </a:tr>
              <a:tr h="528240">
                <a:tc>
                  <a:txBody>
                    <a:bodyPr/>
                    <a:lstStyle/>
                    <a:p>
                      <a:r>
                        <a:rPr lang="fr-FR" sz="1400" b="0" kern="1200" dirty="0" smtClean="0">
                          <a:solidFill>
                            <a:schemeClr val="tx1"/>
                          </a:solidFill>
                          <a:effectLst/>
                          <a:latin typeface="+mn-lt"/>
                          <a:ea typeface="+mn-ea"/>
                          <a:cs typeface="+mn-cs"/>
                        </a:rPr>
                        <a:t>S8.5 –</a:t>
                      </a:r>
                      <a:r>
                        <a:rPr lang="fr-FR" sz="1400" b="0" dirty="0" smtClean="0"/>
                        <a:t> Méthodes d’expérimentation</a:t>
                      </a:r>
                      <a:endParaRPr lang="fr-FR" sz="1400" b="0" dirty="0"/>
                    </a:p>
                  </a:txBody>
                  <a:tcPr/>
                </a:tc>
                <a:tc>
                  <a:txBody>
                    <a:bodyPr/>
                    <a:lstStyle/>
                    <a:p>
                      <a:r>
                        <a:rPr lang="fr-FR" sz="1200" i="1" kern="1200" dirty="0" smtClean="0">
                          <a:solidFill>
                            <a:schemeClr val="tx1"/>
                          </a:solidFill>
                          <a:effectLst/>
                          <a:latin typeface="+mn-lt"/>
                          <a:ea typeface="+mn-ea"/>
                          <a:cs typeface="+mn-cs"/>
                        </a:rPr>
                        <a:t>Pour les essais par les plans d’expérience, on se limite aux cas simples mettant en œuvre des méthodes permettant de sélectionner et d’ordonner les essais afin d'identifier, à moindres coûts, les effets des paramètres sur la réponse du produit.</a:t>
                      </a:r>
                      <a:r>
                        <a:rPr lang="fr-FR" sz="1200" dirty="0" smtClean="0">
                          <a:effectLst/>
                        </a:rPr>
                        <a:t> </a:t>
                      </a:r>
                      <a:endParaRPr lang="fr-FR" sz="1200" dirty="0"/>
                    </a:p>
                  </a:txBody>
                  <a:tcPr/>
                </a:tc>
              </a:tr>
              <a:tr h="528240">
                <a:tc>
                  <a:txBody>
                    <a:bodyPr/>
                    <a:lstStyle/>
                    <a:p>
                      <a:r>
                        <a:rPr lang="fr-FR" sz="1400" b="0" dirty="0" smtClean="0"/>
                        <a:t>S8.6 </a:t>
                      </a:r>
                      <a:r>
                        <a:rPr lang="fr-FR" sz="1400" b="0" kern="1200" dirty="0" smtClean="0">
                          <a:solidFill>
                            <a:schemeClr val="tx1"/>
                          </a:solidFill>
                          <a:effectLst/>
                          <a:latin typeface="+mn-lt"/>
                          <a:ea typeface="+mn-ea"/>
                          <a:cs typeface="+mn-cs"/>
                        </a:rPr>
                        <a:t>–</a:t>
                      </a:r>
                      <a:r>
                        <a:rPr lang="fr-FR" sz="1400" b="0" dirty="0" smtClean="0"/>
                        <a:t> Estimation des coûts des processus</a:t>
                      </a:r>
                      <a:endParaRPr lang="fr-FR" sz="1400" b="0" dirty="0"/>
                    </a:p>
                  </a:txBody>
                  <a:tcPr/>
                </a:tc>
                <a:tc>
                  <a:txBody>
                    <a:bodyPr/>
                    <a:lstStyle/>
                    <a:p>
                      <a:endParaRPr lang="fr-FR" sz="1200" dirty="0"/>
                    </a:p>
                  </a:txBody>
                  <a:tcPr/>
                </a:tc>
              </a:tr>
            </a:tbl>
          </a:graphicData>
        </a:graphic>
      </p:graphicFrame>
    </p:spTree>
    <p:extLst>
      <p:ext uri="{BB962C8B-B14F-4D97-AF65-F5344CB8AC3E}">
        <p14:creationId xmlns:p14="http://schemas.microsoft.com/office/powerpoint/2010/main" val="136768604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flipH="1">
            <a:off x="0" y="0"/>
            <a:ext cx="461665" cy="6858000"/>
          </a:xfrm>
          <a:prstGeom prst="rect">
            <a:avLst/>
          </a:prstGeom>
          <a:solidFill>
            <a:schemeClr val="accent2">
              <a:lumMod val="75000"/>
            </a:schemeClr>
          </a:solidFill>
        </p:spPr>
        <p:txBody>
          <a:bodyPr vert="vert270" wrap="square" rtlCol="0">
            <a:spAutoFit/>
          </a:bodyPr>
          <a:lstStyle/>
          <a:p>
            <a:r>
              <a:rPr lang="fr-FR" b="1" i="1" dirty="0" smtClean="0"/>
              <a:t>      </a:t>
            </a:r>
            <a:r>
              <a:rPr lang="fr-FR" b="1" i="1" dirty="0" smtClean="0">
                <a:solidFill>
                  <a:srgbClr val="FFFFFF"/>
                </a:solidFill>
              </a:rPr>
              <a:t>BTS CPRP 2015 – Savoirs associés professionnels</a:t>
            </a:r>
            <a:endParaRPr lang="fr-FR" i="1" dirty="0" smtClean="0">
              <a:solidFill>
                <a:srgbClr val="FFFFFF"/>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668242113"/>
              </p:ext>
            </p:extLst>
          </p:nvPr>
        </p:nvGraphicFramePr>
        <p:xfrm>
          <a:off x="611560" y="44624"/>
          <a:ext cx="8372440" cy="2575336"/>
        </p:xfrm>
        <a:graphic>
          <a:graphicData uri="http://schemas.openxmlformats.org/drawingml/2006/table">
            <a:tbl>
              <a:tblPr firstRow="1" bandRow="1">
                <a:tableStyleId>{0E3FDE45-AF77-4B5C-9715-49D594BDF05E}</a:tableStyleId>
              </a:tblPr>
              <a:tblGrid>
                <a:gridCol w="2376264"/>
                <a:gridCol w="5996176"/>
              </a:tblGrid>
              <a:tr h="243178">
                <a:tc gridSpan="2">
                  <a:txBody>
                    <a:bodyPr/>
                    <a:lstStyle/>
                    <a:p>
                      <a:r>
                        <a:rPr lang="fr-FR" sz="1600" b="1" kern="1200" dirty="0" smtClean="0">
                          <a:solidFill>
                            <a:schemeClr val="tx1"/>
                          </a:solidFill>
                          <a:effectLst/>
                          <a:latin typeface="+mn-lt"/>
                          <a:ea typeface="+mn-ea"/>
                          <a:cs typeface="+mn-cs"/>
                        </a:rPr>
                        <a:t>S9 – GESTION DE PRODUCTION, QUALITE</a:t>
                      </a:r>
                      <a:endParaRPr lang="fr-FR" sz="1600" dirty="0"/>
                    </a:p>
                  </a:txBody>
                  <a:tcPr>
                    <a:solidFill>
                      <a:srgbClr val="BFBFBF"/>
                    </a:solidFill>
                  </a:tcPr>
                </a:tc>
                <a:tc hMerge="1">
                  <a:txBody>
                    <a:bodyPr/>
                    <a:lstStyle/>
                    <a:p>
                      <a:endParaRPr lang="fr-FR" dirty="0"/>
                    </a:p>
                  </a:txBody>
                  <a:tcPr/>
                </a:tc>
              </a:tr>
              <a:tr h="528240">
                <a:tc>
                  <a:txBody>
                    <a:bodyPr/>
                    <a:lstStyle/>
                    <a:p>
                      <a:r>
                        <a:rPr lang="fr-FR" sz="1400" b="0" kern="1200" dirty="0" smtClean="0">
                          <a:solidFill>
                            <a:schemeClr val="tx1"/>
                          </a:solidFill>
                          <a:effectLst/>
                          <a:latin typeface="+mn-lt"/>
                          <a:ea typeface="+mn-ea"/>
                          <a:cs typeface="+mn-cs"/>
                        </a:rPr>
                        <a:t>S9.1 – Planification - ordonnancement</a:t>
                      </a:r>
                      <a:endParaRPr lang="fr-FR" sz="1400" b="0" dirty="0"/>
                    </a:p>
                  </a:txBody>
                  <a:tcPr/>
                </a:tc>
                <a:tc rowSpan="3">
                  <a:txBody>
                    <a:bodyPr/>
                    <a:lstStyle/>
                    <a:p>
                      <a:r>
                        <a:rPr lang="fr-FR" sz="1200" kern="1200" dirty="0" smtClean="0">
                          <a:solidFill>
                            <a:schemeClr val="tx1"/>
                          </a:solidFill>
                          <a:effectLst/>
                          <a:latin typeface="+mn-lt"/>
                          <a:ea typeface="+mn-ea"/>
                          <a:cs typeface="+mn-cs"/>
                        </a:rPr>
                        <a:t>Savoir limité aux connaissances nécessaires à l’utilisation ou à l’exploitation de données issues de :</a:t>
                      </a:r>
                    </a:p>
                    <a:p>
                      <a:pPr marL="171450" lvl="0" indent="-171450">
                        <a:buFont typeface="Arial"/>
                        <a:buChar char="•"/>
                      </a:pPr>
                      <a:r>
                        <a:rPr lang="fr-FR" sz="1200" kern="1200" dirty="0" smtClean="0">
                          <a:solidFill>
                            <a:schemeClr val="tx1"/>
                          </a:solidFill>
                          <a:effectLst/>
                          <a:latin typeface="+mn-lt"/>
                          <a:ea typeface="+mn-ea"/>
                          <a:cs typeface="+mn-cs"/>
                        </a:rPr>
                        <a:t>logiciel de gestion intégré (« ERP ») ;</a:t>
                      </a:r>
                    </a:p>
                    <a:p>
                      <a:pPr marL="171450" lvl="0" indent="-171450">
                        <a:buFont typeface="Arial"/>
                        <a:buChar char="•"/>
                      </a:pPr>
                      <a:r>
                        <a:rPr lang="fr-FR" sz="1200" kern="1200" dirty="0" smtClean="0">
                          <a:solidFill>
                            <a:schemeClr val="tx1"/>
                          </a:solidFill>
                          <a:effectLst/>
                          <a:latin typeface="+mn-lt"/>
                          <a:ea typeface="+mn-ea"/>
                          <a:cs typeface="+mn-cs"/>
                        </a:rPr>
                        <a:t>calcul de temps (logiciel) ;</a:t>
                      </a:r>
                    </a:p>
                    <a:p>
                      <a:pPr marL="171450" indent="-171450">
                        <a:buFont typeface="Arial"/>
                        <a:buChar char="•"/>
                      </a:pPr>
                      <a:r>
                        <a:rPr lang="fr-FR" sz="1200" kern="1200" dirty="0" smtClean="0">
                          <a:solidFill>
                            <a:schemeClr val="tx1"/>
                          </a:solidFill>
                          <a:effectLst/>
                          <a:latin typeface="+mn-lt"/>
                          <a:ea typeface="+mn-ea"/>
                          <a:cs typeface="+mn-cs"/>
                        </a:rPr>
                        <a:t>logiciel de planning.</a:t>
                      </a:r>
                      <a:r>
                        <a:rPr lang="fr-FR" sz="1200" dirty="0" smtClean="0">
                          <a:effectLst/>
                        </a:rPr>
                        <a:t> </a:t>
                      </a:r>
                      <a:endParaRPr lang="fr-FR" sz="1200" dirty="0"/>
                    </a:p>
                  </a:txBody>
                  <a:tcPr/>
                </a:tc>
              </a:tr>
              <a:tr h="360616">
                <a:tc>
                  <a:txBody>
                    <a:bodyPr/>
                    <a:lstStyle/>
                    <a:p>
                      <a:r>
                        <a:rPr lang="fr-FR" sz="1400" b="0" kern="1200" dirty="0" smtClean="0">
                          <a:solidFill>
                            <a:schemeClr val="tx1"/>
                          </a:solidFill>
                          <a:effectLst/>
                          <a:latin typeface="+mn-lt"/>
                          <a:ea typeface="+mn-ea"/>
                          <a:cs typeface="+mn-cs"/>
                        </a:rPr>
                        <a:t>S9.2 – Suivi</a:t>
                      </a:r>
                      <a:endParaRPr lang="fr-FR" sz="1400" b="0" dirty="0"/>
                    </a:p>
                  </a:txBody>
                  <a:tcPr/>
                </a:tc>
                <a:tc vMerge="1">
                  <a:txBody>
                    <a:bodyPr/>
                    <a:lstStyle/>
                    <a:p>
                      <a:pPr marL="171450" indent="-171450">
                        <a:buFont typeface="Arial"/>
                        <a:buChar char="•"/>
                      </a:pPr>
                      <a:endParaRPr lang="fr-FR" sz="1200" dirty="0"/>
                    </a:p>
                  </a:txBody>
                  <a:tcPr/>
                </a:tc>
              </a:tr>
              <a:tr h="528240">
                <a:tc>
                  <a:txBody>
                    <a:bodyPr/>
                    <a:lstStyle/>
                    <a:p>
                      <a:r>
                        <a:rPr lang="fr-FR" sz="1400" b="0" kern="1200" dirty="0" smtClean="0">
                          <a:solidFill>
                            <a:schemeClr val="tx1"/>
                          </a:solidFill>
                          <a:effectLst/>
                          <a:latin typeface="+mn-lt"/>
                          <a:ea typeface="+mn-ea"/>
                          <a:cs typeface="+mn-cs"/>
                        </a:rPr>
                        <a:t>S9.3 – Organisation de la production</a:t>
                      </a:r>
                      <a:endParaRPr lang="fr-FR" sz="1400" b="0" dirty="0"/>
                    </a:p>
                  </a:txBody>
                  <a:tcPr/>
                </a:tc>
                <a:tc vMerge="1">
                  <a:txBody>
                    <a:bodyPr/>
                    <a:lstStyle/>
                    <a:p>
                      <a:pPr marL="171450" indent="-171450">
                        <a:buFont typeface="Arial"/>
                        <a:buChar char="•"/>
                      </a:pPr>
                      <a:endParaRPr lang="fr-FR" sz="1200" dirty="0"/>
                    </a:p>
                  </a:txBody>
                  <a:tcPr/>
                </a:tc>
              </a:tr>
              <a:tr h="528240">
                <a:tc>
                  <a:txBody>
                    <a:bodyPr/>
                    <a:lstStyle/>
                    <a:p>
                      <a:r>
                        <a:rPr lang="fr-FR" sz="1400" b="0" kern="1200" dirty="0" smtClean="0">
                          <a:solidFill>
                            <a:schemeClr val="tx1"/>
                          </a:solidFill>
                          <a:effectLst/>
                          <a:latin typeface="+mn-lt"/>
                          <a:ea typeface="+mn-ea"/>
                          <a:cs typeface="+mn-cs"/>
                        </a:rPr>
                        <a:t>S9.4 – Qualité</a:t>
                      </a:r>
                      <a:endParaRPr lang="fr-FR" sz="1400" b="0" dirty="0"/>
                    </a:p>
                  </a:txBody>
                  <a:tcPr/>
                </a:tc>
                <a:tc>
                  <a:txBody>
                    <a:bodyPr/>
                    <a:lstStyle/>
                    <a:p>
                      <a:r>
                        <a:rPr lang="fr-FR" sz="1200" kern="1200" dirty="0" smtClean="0">
                          <a:solidFill>
                            <a:schemeClr val="tx1"/>
                          </a:solidFill>
                          <a:effectLst/>
                          <a:latin typeface="+mn-lt"/>
                          <a:ea typeface="+mn-ea"/>
                          <a:cs typeface="+mn-cs"/>
                        </a:rPr>
                        <a:t>L’utilisation d’un tableur est suffisante.</a:t>
                      </a:r>
                    </a:p>
                    <a:p>
                      <a:r>
                        <a:rPr lang="fr-FR" sz="1200" kern="1200" dirty="0" smtClean="0">
                          <a:solidFill>
                            <a:schemeClr val="tx1"/>
                          </a:solidFill>
                          <a:effectLst/>
                          <a:latin typeface="+mn-lt"/>
                          <a:ea typeface="+mn-ea"/>
                          <a:cs typeface="+mn-cs"/>
                        </a:rPr>
                        <a:t>Outils d’analyse limités à  :</a:t>
                      </a:r>
                      <a:r>
                        <a:rPr lang="fr-FR" sz="1200" i="1" kern="1200" baseline="0" dirty="0" smtClean="0">
                          <a:solidFill>
                            <a:schemeClr val="tx1"/>
                          </a:solidFill>
                          <a:effectLst/>
                          <a:latin typeface="+mn-lt"/>
                          <a:ea typeface="+mn-ea"/>
                          <a:cs typeface="+mn-cs"/>
                        </a:rPr>
                        <a:t> </a:t>
                      </a:r>
                      <a:r>
                        <a:rPr lang="fr-FR" sz="1200" i="1" kern="1200" dirty="0" smtClean="0">
                          <a:solidFill>
                            <a:schemeClr val="tx1"/>
                          </a:solidFill>
                          <a:effectLst/>
                          <a:latin typeface="+mn-lt"/>
                          <a:ea typeface="+mn-ea"/>
                          <a:cs typeface="+mn-cs"/>
                        </a:rPr>
                        <a:t>remue-méninges,</a:t>
                      </a:r>
                      <a:r>
                        <a:rPr lang="fr-FR" sz="1200" i="1" kern="1200" baseline="0" dirty="0" smtClean="0">
                          <a:solidFill>
                            <a:schemeClr val="tx1"/>
                          </a:solidFill>
                          <a:effectLst/>
                          <a:latin typeface="+mn-lt"/>
                          <a:ea typeface="+mn-ea"/>
                          <a:cs typeface="+mn-cs"/>
                        </a:rPr>
                        <a:t> </a:t>
                      </a:r>
                      <a:r>
                        <a:rPr lang="fr-FR" sz="1200" i="1" kern="1200" dirty="0" smtClean="0">
                          <a:solidFill>
                            <a:schemeClr val="tx1"/>
                          </a:solidFill>
                          <a:effectLst/>
                          <a:latin typeface="+mn-lt"/>
                          <a:ea typeface="+mn-ea"/>
                          <a:cs typeface="+mn-cs"/>
                        </a:rPr>
                        <a:t>acquisition de données (QQOQCP),</a:t>
                      </a:r>
                      <a:r>
                        <a:rPr lang="fr-FR" sz="1200" i="0" kern="1200" baseline="0" dirty="0" smtClean="0">
                          <a:solidFill>
                            <a:schemeClr val="tx1"/>
                          </a:solidFill>
                          <a:effectLst/>
                          <a:latin typeface="+mn-lt"/>
                          <a:ea typeface="+mn-ea"/>
                          <a:cs typeface="+mn-cs"/>
                        </a:rPr>
                        <a:t> </a:t>
                      </a:r>
                      <a:r>
                        <a:rPr lang="fr-FR" sz="1200" i="1" kern="1200" dirty="0" smtClean="0">
                          <a:solidFill>
                            <a:schemeClr val="tx1"/>
                          </a:solidFill>
                          <a:effectLst/>
                          <a:latin typeface="+mn-lt"/>
                          <a:ea typeface="+mn-ea"/>
                          <a:cs typeface="+mn-cs"/>
                        </a:rPr>
                        <a:t>diagramme causes-effet (approche 5M),</a:t>
                      </a:r>
                      <a:r>
                        <a:rPr lang="fr-FR" sz="1200" i="1" kern="1200" baseline="0" dirty="0" smtClean="0">
                          <a:solidFill>
                            <a:schemeClr val="tx1"/>
                          </a:solidFill>
                          <a:effectLst/>
                          <a:latin typeface="+mn-lt"/>
                          <a:ea typeface="+mn-ea"/>
                          <a:cs typeface="+mn-cs"/>
                        </a:rPr>
                        <a:t> </a:t>
                      </a:r>
                      <a:r>
                        <a:rPr lang="fr-FR" sz="1200" i="1" kern="1200" dirty="0" smtClean="0">
                          <a:solidFill>
                            <a:schemeClr val="tx1"/>
                          </a:solidFill>
                          <a:effectLst/>
                          <a:latin typeface="+mn-lt"/>
                          <a:ea typeface="+mn-ea"/>
                          <a:cs typeface="+mn-cs"/>
                        </a:rPr>
                        <a:t>cartes de maîtrise du processus,</a:t>
                      </a:r>
                      <a:r>
                        <a:rPr lang="fr-FR" sz="1200" i="1" kern="1200" baseline="0" dirty="0" smtClean="0">
                          <a:solidFill>
                            <a:schemeClr val="tx1"/>
                          </a:solidFill>
                          <a:effectLst/>
                          <a:latin typeface="+mn-lt"/>
                          <a:ea typeface="+mn-ea"/>
                          <a:cs typeface="+mn-cs"/>
                        </a:rPr>
                        <a:t> </a:t>
                      </a:r>
                      <a:r>
                        <a:rPr lang="fr-FR" sz="1200" i="1" kern="1200" dirty="0" smtClean="0">
                          <a:solidFill>
                            <a:schemeClr val="tx1"/>
                          </a:solidFill>
                          <a:effectLst/>
                          <a:latin typeface="+mn-lt"/>
                          <a:ea typeface="+mn-ea"/>
                          <a:cs typeface="+mn-cs"/>
                        </a:rPr>
                        <a:t>indicateurs de maîtrise du processus (</a:t>
                      </a:r>
                      <a:r>
                        <a:rPr lang="fr-FR" sz="1200" i="1" kern="1200" dirty="0" err="1" smtClean="0">
                          <a:solidFill>
                            <a:schemeClr val="tx1"/>
                          </a:solidFill>
                          <a:effectLst/>
                          <a:latin typeface="+mn-lt"/>
                          <a:ea typeface="+mn-ea"/>
                          <a:cs typeface="+mn-cs"/>
                        </a:rPr>
                        <a:t>capabilité</a:t>
                      </a:r>
                      <a:r>
                        <a:rPr lang="fr-FR" sz="1200" i="1" kern="1200" dirty="0" smtClean="0">
                          <a:solidFill>
                            <a:schemeClr val="tx1"/>
                          </a:solidFill>
                          <a:effectLst/>
                          <a:latin typeface="+mn-lt"/>
                          <a:ea typeface="+mn-ea"/>
                          <a:cs typeface="+mn-cs"/>
                        </a:rPr>
                        <a:t> court terme et long terme)</a:t>
                      </a:r>
                      <a:r>
                        <a:rPr lang="fr-FR" sz="1200" i="0" kern="1200" dirty="0" smtClean="0">
                          <a:solidFill>
                            <a:schemeClr val="tx1"/>
                          </a:solidFill>
                          <a:effectLst/>
                          <a:latin typeface="+mn-lt"/>
                          <a:ea typeface="+mn-ea"/>
                          <a:cs typeface="+mn-cs"/>
                        </a:rPr>
                        <a:t>.</a:t>
                      </a:r>
                      <a:endParaRPr lang="fr-FR" sz="1200" dirty="0"/>
                    </a:p>
                  </a:txBody>
                  <a:tcPr/>
                </a:tc>
              </a:tr>
            </a:tbl>
          </a:graphicData>
        </a:graphic>
      </p:graphicFrame>
      <p:graphicFrame>
        <p:nvGraphicFramePr>
          <p:cNvPr id="5" name="Tableau 4"/>
          <p:cNvGraphicFramePr>
            <a:graphicFrameLocks noGrp="1"/>
          </p:cNvGraphicFramePr>
          <p:nvPr>
            <p:extLst>
              <p:ext uri="{D42A27DB-BD31-4B8C-83A1-F6EECF244321}">
                <p14:modId xmlns:p14="http://schemas.microsoft.com/office/powerpoint/2010/main" val="3020982470"/>
              </p:ext>
            </p:extLst>
          </p:nvPr>
        </p:nvGraphicFramePr>
        <p:xfrm>
          <a:off x="611560" y="2636912"/>
          <a:ext cx="8372440" cy="1920000"/>
        </p:xfrm>
        <a:graphic>
          <a:graphicData uri="http://schemas.openxmlformats.org/drawingml/2006/table">
            <a:tbl>
              <a:tblPr firstRow="1" bandRow="1">
                <a:tableStyleId>{0E3FDE45-AF77-4B5C-9715-49D594BDF05E}</a:tableStyleId>
              </a:tblPr>
              <a:tblGrid>
                <a:gridCol w="2376264"/>
                <a:gridCol w="5996176"/>
              </a:tblGrid>
              <a:tr h="243178">
                <a:tc gridSpan="2">
                  <a:txBody>
                    <a:bodyPr/>
                    <a:lstStyle/>
                    <a:p>
                      <a:r>
                        <a:rPr lang="fr-FR" sz="1600" b="1" kern="1200" dirty="0" smtClean="0">
                          <a:solidFill>
                            <a:schemeClr val="tx1"/>
                          </a:solidFill>
                          <a:effectLst/>
                          <a:latin typeface="+mn-lt"/>
                          <a:ea typeface="+mn-ea"/>
                          <a:cs typeface="+mn-cs"/>
                        </a:rPr>
                        <a:t>S10 – SECURITE, ERGONOMIE, ENVIRONNEMENT</a:t>
                      </a:r>
                      <a:endParaRPr lang="fr-FR" sz="1600" dirty="0"/>
                    </a:p>
                  </a:txBody>
                  <a:tcPr>
                    <a:solidFill>
                      <a:srgbClr val="BFBFBF"/>
                    </a:solidFill>
                  </a:tcPr>
                </a:tc>
                <a:tc hMerge="1">
                  <a:txBody>
                    <a:bodyPr/>
                    <a:lstStyle/>
                    <a:p>
                      <a:endParaRPr lang="fr-FR" dirty="0"/>
                    </a:p>
                  </a:txBody>
                  <a:tcPr/>
                </a:tc>
              </a:tr>
              <a:tr h="528240">
                <a:tc>
                  <a:txBody>
                    <a:bodyPr/>
                    <a:lstStyle/>
                    <a:p>
                      <a:r>
                        <a:rPr lang="fr-FR" sz="1400" b="0" kern="1200" dirty="0" smtClean="0">
                          <a:solidFill>
                            <a:schemeClr val="tx1"/>
                          </a:solidFill>
                          <a:effectLst/>
                          <a:latin typeface="+mn-lt"/>
                          <a:ea typeface="+mn-ea"/>
                          <a:cs typeface="+mn-cs"/>
                        </a:rPr>
                        <a:t>S10.1 – Sécurité au travail</a:t>
                      </a:r>
                      <a:endParaRPr lang="fr-FR" sz="1400" b="0" dirty="0"/>
                    </a:p>
                  </a:txBody>
                  <a:tcPr/>
                </a:tc>
                <a:tc rowSpan="2">
                  <a:txBody>
                    <a:bodyPr/>
                    <a:lstStyle/>
                    <a:p>
                      <a:r>
                        <a:rPr lang="fr-FR" sz="1200" i="1" kern="1200" dirty="0" smtClean="0">
                          <a:solidFill>
                            <a:schemeClr val="tx1"/>
                          </a:solidFill>
                          <a:effectLst/>
                          <a:latin typeface="+mn-lt"/>
                          <a:ea typeface="+mn-ea"/>
                          <a:cs typeface="+mn-cs"/>
                        </a:rPr>
                        <a:t>Ces savoirs correspondent à ceux de la préparation au PRAP (Prévention des Risques liés à l’Activité Physique).</a:t>
                      </a:r>
                      <a:r>
                        <a:rPr lang="fr-FR" sz="1200" dirty="0" smtClean="0">
                          <a:effectLst/>
                        </a:rPr>
                        <a:t> </a:t>
                      </a:r>
                    </a:p>
                    <a:p>
                      <a:r>
                        <a:rPr lang="fr-FR" sz="1200" dirty="0" smtClean="0">
                          <a:effectLst/>
                        </a:rPr>
                        <a:t>Niveau taxonomique 2</a:t>
                      </a:r>
                      <a:endParaRPr lang="fr-FR" sz="1200" dirty="0"/>
                    </a:p>
                  </a:txBody>
                  <a:tcPr/>
                </a:tc>
              </a:tr>
              <a:tr h="528240">
                <a:tc>
                  <a:txBody>
                    <a:bodyPr/>
                    <a:lstStyle/>
                    <a:p>
                      <a:r>
                        <a:rPr lang="fr-FR" sz="1400" b="0" kern="1200" dirty="0" smtClean="0">
                          <a:solidFill>
                            <a:schemeClr val="tx1"/>
                          </a:solidFill>
                          <a:effectLst/>
                          <a:latin typeface="+mn-lt"/>
                          <a:ea typeface="+mn-ea"/>
                          <a:cs typeface="+mn-cs"/>
                        </a:rPr>
                        <a:t>S10.2 – Ergonomie des postes de travail</a:t>
                      </a:r>
                      <a:endParaRPr lang="fr-FR" sz="1400" b="0" dirty="0"/>
                    </a:p>
                  </a:txBody>
                  <a:tcPr/>
                </a:tc>
                <a:tc vMerge="1">
                  <a:txBody>
                    <a:bodyPr/>
                    <a:lstStyle/>
                    <a:p>
                      <a:pPr marL="171450" indent="-171450">
                        <a:buFont typeface="Arial"/>
                        <a:buChar char="•"/>
                      </a:pPr>
                      <a:endParaRPr lang="fr-FR" sz="1200" dirty="0"/>
                    </a:p>
                  </a:txBody>
                  <a:tcPr/>
                </a:tc>
              </a:tr>
              <a:tr h="528240">
                <a:tc>
                  <a:txBody>
                    <a:bodyPr/>
                    <a:lstStyle/>
                    <a:p>
                      <a:r>
                        <a:rPr lang="fr-FR" sz="1400" b="0" kern="1200" dirty="0" smtClean="0">
                          <a:solidFill>
                            <a:schemeClr val="tx1"/>
                          </a:solidFill>
                          <a:effectLst/>
                          <a:latin typeface="+mn-lt"/>
                          <a:ea typeface="+mn-ea"/>
                          <a:cs typeface="+mn-cs"/>
                        </a:rPr>
                        <a:t>S10.3 – Environnement</a:t>
                      </a:r>
                      <a:endParaRPr lang="fr-FR" sz="1400" b="0" dirty="0"/>
                    </a:p>
                  </a:txBody>
                  <a:tcPr/>
                </a:tc>
                <a:tc>
                  <a:txBody>
                    <a:bodyPr/>
                    <a:lstStyle/>
                    <a:p>
                      <a:pPr marL="0" indent="0">
                        <a:buFont typeface="Arial"/>
                        <a:buNone/>
                      </a:pPr>
                      <a:r>
                        <a:rPr lang="fr-FR" sz="1200" dirty="0" smtClean="0"/>
                        <a:t>Niveau taxonomique 2</a:t>
                      </a:r>
                      <a:endParaRPr lang="fr-FR" sz="1200" dirty="0"/>
                    </a:p>
                  </a:txBody>
                  <a:tcPr/>
                </a:tc>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2135975090"/>
              </p:ext>
            </p:extLst>
          </p:nvPr>
        </p:nvGraphicFramePr>
        <p:xfrm>
          <a:off x="611560" y="4581128"/>
          <a:ext cx="8372440" cy="1595039"/>
        </p:xfrm>
        <a:graphic>
          <a:graphicData uri="http://schemas.openxmlformats.org/drawingml/2006/table">
            <a:tbl>
              <a:tblPr firstRow="1" bandRow="1">
                <a:tableStyleId>{0E3FDE45-AF77-4B5C-9715-49D594BDF05E}</a:tableStyleId>
              </a:tblPr>
              <a:tblGrid>
                <a:gridCol w="2376264"/>
                <a:gridCol w="5996176"/>
              </a:tblGrid>
              <a:tr h="243178">
                <a:tc gridSpan="2">
                  <a:txBody>
                    <a:bodyPr/>
                    <a:lstStyle/>
                    <a:p>
                      <a:r>
                        <a:rPr lang="fr-FR" sz="1600" b="1" kern="1200" dirty="0" smtClean="0">
                          <a:solidFill>
                            <a:schemeClr val="tx1"/>
                          </a:solidFill>
                          <a:effectLst/>
                          <a:latin typeface="+mn-lt"/>
                          <a:ea typeface="+mn-ea"/>
                          <a:cs typeface="+mn-cs"/>
                        </a:rPr>
                        <a:t>11 – DEMARCHES DE MISE EN ŒUVRE DE PROCESSUS</a:t>
                      </a:r>
                      <a:endParaRPr lang="fr-FR" sz="1600" dirty="0"/>
                    </a:p>
                  </a:txBody>
                  <a:tcPr>
                    <a:solidFill>
                      <a:srgbClr val="BFBFBF"/>
                    </a:solidFill>
                  </a:tcPr>
                </a:tc>
                <a:tc hMerge="1">
                  <a:txBody>
                    <a:bodyPr/>
                    <a:lstStyle/>
                    <a:p>
                      <a:endParaRPr lang="fr-FR" dirty="0"/>
                    </a:p>
                  </a:txBody>
                  <a:tcPr/>
                </a:tc>
              </a:tr>
              <a:tr h="528240">
                <a:tc>
                  <a:txBody>
                    <a:bodyPr/>
                    <a:lstStyle/>
                    <a:p>
                      <a:r>
                        <a:rPr lang="fr-FR" sz="1400" b="0" kern="1200" dirty="0" smtClean="0">
                          <a:solidFill>
                            <a:schemeClr val="tx1"/>
                          </a:solidFill>
                          <a:effectLst/>
                          <a:latin typeface="+mn-lt"/>
                          <a:ea typeface="+mn-ea"/>
                          <a:cs typeface="+mn-cs"/>
                        </a:rPr>
                        <a:t>S11.1 – Cinématiques et procédés particuliers</a:t>
                      </a:r>
                      <a:endParaRPr lang="fr-FR" sz="1400" b="0" dirty="0"/>
                    </a:p>
                  </a:txBody>
                  <a:tcPr/>
                </a:tc>
                <a:tc>
                  <a:txBody>
                    <a:bodyPr/>
                    <a:lstStyle/>
                    <a:p>
                      <a:r>
                        <a:rPr lang="fr-FR" sz="1200" i="1" kern="1200" dirty="0" smtClean="0">
                          <a:solidFill>
                            <a:schemeClr val="tx1"/>
                          </a:solidFill>
                          <a:effectLst/>
                          <a:latin typeface="+mn-lt"/>
                          <a:ea typeface="+mn-ea"/>
                          <a:cs typeface="+mn-cs"/>
                        </a:rPr>
                        <a:t>Multiaxes, UGV en lien avec les chapitres 7 et 8</a:t>
                      </a:r>
                      <a:endParaRPr lang="fr-FR" sz="1200" dirty="0"/>
                    </a:p>
                  </a:txBody>
                  <a:tcPr/>
                </a:tc>
              </a:tr>
              <a:tr h="528240">
                <a:tc>
                  <a:txBody>
                    <a:bodyPr/>
                    <a:lstStyle/>
                    <a:p>
                      <a:r>
                        <a:rPr lang="fr-FR" sz="1400" b="0" kern="1200" dirty="0" smtClean="0">
                          <a:solidFill>
                            <a:schemeClr val="tx1"/>
                          </a:solidFill>
                          <a:effectLst/>
                          <a:latin typeface="+mn-lt"/>
                          <a:ea typeface="+mn-ea"/>
                          <a:cs typeface="+mn-cs"/>
                        </a:rPr>
                        <a:t>S11.2 – Démarches particulières de contrôle de processus</a:t>
                      </a:r>
                      <a:endParaRPr lang="fr-FR" sz="1400" b="0" dirty="0"/>
                    </a:p>
                  </a:txBody>
                  <a:tcPr/>
                </a:tc>
                <a:tc>
                  <a:txBody>
                    <a:bodyPr/>
                    <a:lstStyle/>
                    <a:p>
                      <a:r>
                        <a:rPr lang="fr-FR" sz="1200" kern="1200" dirty="0" smtClean="0">
                          <a:solidFill>
                            <a:schemeClr val="tx1"/>
                          </a:solidFill>
                          <a:effectLst/>
                          <a:latin typeface="+mn-lt"/>
                          <a:ea typeface="+mn-ea"/>
                          <a:cs typeface="+mn-cs"/>
                        </a:rPr>
                        <a:t>Analyse vibratoire,</a:t>
                      </a:r>
                      <a:r>
                        <a:rPr lang="fr-FR" sz="1200" kern="1200" baseline="0" dirty="0" smtClean="0">
                          <a:solidFill>
                            <a:schemeClr val="tx1"/>
                          </a:solidFill>
                          <a:effectLst/>
                          <a:latin typeface="+mn-lt"/>
                          <a:ea typeface="+mn-ea"/>
                          <a:cs typeface="+mn-cs"/>
                        </a:rPr>
                        <a:t> contrôle de géométrie (niveau 2)</a:t>
                      </a:r>
                      <a:endParaRPr lang="fr-FR" sz="1200" kern="1200" dirty="0">
                        <a:solidFill>
                          <a:schemeClr val="tx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43394689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eau 15"/>
          <p:cNvGraphicFramePr>
            <a:graphicFrameLocks noGrp="1"/>
          </p:cNvGraphicFramePr>
          <p:nvPr>
            <p:extLst>
              <p:ext uri="{D42A27DB-BD31-4B8C-83A1-F6EECF244321}">
                <p14:modId xmlns:p14="http://schemas.microsoft.com/office/powerpoint/2010/main" val="3174290740"/>
              </p:ext>
            </p:extLst>
          </p:nvPr>
        </p:nvGraphicFramePr>
        <p:xfrm>
          <a:off x="755576" y="1772816"/>
          <a:ext cx="8104598" cy="3398952"/>
        </p:xfrm>
        <a:graphic>
          <a:graphicData uri="http://schemas.openxmlformats.org/drawingml/2006/table">
            <a:tbl>
              <a:tblPr firstRow="1" bandRow="1">
                <a:tableStyleId>{69012ECD-51FC-41F1-AA8D-1B2483CD663E}</a:tableStyleId>
              </a:tblPr>
              <a:tblGrid>
                <a:gridCol w="1710954"/>
                <a:gridCol w="715832"/>
                <a:gridCol w="1382890"/>
                <a:gridCol w="905356"/>
                <a:gridCol w="858549"/>
                <a:gridCol w="1453960"/>
                <a:gridCol w="1077057"/>
              </a:tblGrid>
              <a:tr h="459325">
                <a:tc>
                  <a:txBody>
                    <a:bodyPr/>
                    <a:lstStyle/>
                    <a:p>
                      <a:endParaRPr lang="fr-FR" sz="1600" dirty="0"/>
                    </a:p>
                  </a:txBody>
                  <a:tcPr/>
                </a:tc>
                <a:tc gridSpan="3">
                  <a:txBody>
                    <a:bodyPr/>
                    <a:lstStyle/>
                    <a:p>
                      <a:pPr algn="ctr">
                        <a:spcAft>
                          <a:spcPts val="0"/>
                        </a:spcAft>
                      </a:pPr>
                      <a:r>
                        <a:rPr lang="fr-FR" sz="1400" kern="800" dirty="0" smtClean="0">
                          <a:effectLst/>
                        </a:rPr>
                        <a:t>1</a:t>
                      </a:r>
                      <a:r>
                        <a:rPr lang="fr-FR" sz="1400" kern="800" baseline="30000" dirty="0" smtClean="0">
                          <a:effectLst/>
                        </a:rPr>
                        <a:t>ère</a:t>
                      </a:r>
                      <a:r>
                        <a:rPr lang="fr-FR" sz="1400" kern="800" dirty="0" smtClean="0">
                          <a:effectLst/>
                        </a:rPr>
                        <a:t> année</a:t>
                      </a:r>
                      <a:endParaRPr lang="fr-FR" sz="1400" kern="800" dirty="0">
                        <a:effectLst/>
                        <a:latin typeface="+mj-lt"/>
                        <a:ea typeface="Arial Unicode MS"/>
                        <a:cs typeface="Tahoma"/>
                      </a:endParaRPr>
                    </a:p>
                  </a:txBody>
                  <a:tcPr marL="68580" marR="68580" marT="0" marB="0" anchor="ctr"/>
                </a:tc>
                <a:tc hMerge="1">
                  <a:txBody>
                    <a:bodyPr/>
                    <a:lstStyle/>
                    <a:p>
                      <a:pPr algn="ctr">
                        <a:spcAft>
                          <a:spcPts val="0"/>
                        </a:spcAft>
                      </a:pPr>
                      <a:endParaRPr lang="fr-FR" sz="1200" kern="800" dirty="0">
                        <a:effectLst/>
                        <a:latin typeface="Times New Roman"/>
                        <a:ea typeface="Arial Unicode MS"/>
                        <a:cs typeface="Tahoma"/>
                      </a:endParaRPr>
                    </a:p>
                  </a:txBody>
                  <a:tcPr marL="68580" marR="68580" marT="0" marB="0" anchor="ctr"/>
                </a:tc>
                <a:tc hMerge="1">
                  <a:txBody>
                    <a:bodyPr/>
                    <a:lstStyle/>
                    <a:p>
                      <a:pPr algn="ctr">
                        <a:spcAft>
                          <a:spcPts val="0"/>
                        </a:spcAft>
                      </a:pPr>
                      <a:endParaRPr lang="fr-FR" sz="1200" kern="800" dirty="0">
                        <a:effectLst/>
                        <a:latin typeface="Times New Roman"/>
                        <a:ea typeface="Arial Unicode MS"/>
                        <a:cs typeface="Tahoma"/>
                      </a:endParaRPr>
                    </a:p>
                  </a:txBody>
                  <a:tcPr marL="68580" marR="68580" marT="0" marB="0" anchor="ctr"/>
                </a:tc>
                <a:tc gridSpan="3">
                  <a:txBody>
                    <a:bodyPr/>
                    <a:lstStyle/>
                    <a:p>
                      <a:pPr algn="ctr">
                        <a:spcAft>
                          <a:spcPts val="0"/>
                        </a:spcAft>
                      </a:pPr>
                      <a:r>
                        <a:rPr lang="fr-FR" sz="1400" kern="800" dirty="0" smtClean="0">
                          <a:effectLst/>
                        </a:rPr>
                        <a:t>2</a:t>
                      </a:r>
                      <a:r>
                        <a:rPr lang="fr-FR" sz="1400" kern="800" baseline="30000" dirty="0" smtClean="0">
                          <a:effectLst/>
                        </a:rPr>
                        <a:t>ème</a:t>
                      </a:r>
                      <a:r>
                        <a:rPr lang="fr-FR" sz="1400" kern="800" dirty="0" smtClean="0">
                          <a:effectLst/>
                        </a:rPr>
                        <a:t> année</a:t>
                      </a:r>
                      <a:endParaRPr lang="fr-FR" sz="1400" kern="800" dirty="0">
                        <a:effectLst/>
                        <a:latin typeface="+mj-lt"/>
                        <a:ea typeface="Arial Unicode MS"/>
                        <a:cs typeface="Tahoma"/>
                      </a:endParaRPr>
                    </a:p>
                  </a:txBody>
                  <a:tcPr marL="68580" marR="68580" marT="0" marB="0" anchor="ctr"/>
                </a:tc>
                <a:tc hMerge="1">
                  <a:txBody>
                    <a:bodyPr/>
                    <a:lstStyle/>
                    <a:p>
                      <a:pPr algn="ctr">
                        <a:spcAft>
                          <a:spcPts val="0"/>
                        </a:spcAft>
                      </a:pPr>
                      <a:endParaRPr lang="fr-FR" sz="1200" kern="800" dirty="0">
                        <a:effectLst/>
                        <a:latin typeface="Times New Roman"/>
                        <a:ea typeface="Arial Unicode MS"/>
                        <a:cs typeface="Tahoma"/>
                      </a:endParaRPr>
                    </a:p>
                  </a:txBody>
                  <a:tcPr marL="68580" marR="68580" marT="0" marB="0" anchor="ctr"/>
                </a:tc>
                <a:tc hMerge="1">
                  <a:txBody>
                    <a:bodyPr/>
                    <a:lstStyle/>
                    <a:p>
                      <a:pPr algn="ctr">
                        <a:spcAft>
                          <a:spcPts val="0"/>
                        </a:spcAft>
                      </a:pPr>
                      <a:endParaRPr lang="fr-FR" sz="1200" kern="800" dirty="0">
                        <a:effectLst/>
                        <a:latin typeface="Times New Roman"/>
                        <a:ea typeface="Arial Unicode MS"/>
                        <a:cs typeface="Tahoma"/>
                      </a:endParaRPr>
                    </a:p>
                  </a:txBody>
                  <a:tcPr marL="68580" marR="68580" marT="0" marB="0" anchor="ctr"/>
                </a:tc>
              </a:tr>
              <a:tr h="459325">
                <a:tc>
                  <a:txBody>
                    <a:bodyPr/>
                    <a:lstStyle/>
                    <a:p>
                      <a:endParaRPr lang="fr-FR" sz="1400" dirty="0"/>
                    </a:p>
                  </a:txBody>
                  <a:tcPr/>
                </a:tc>
                <a:tc>
                  <a:txBody>
                    <a:bodyPr/>
                    <a:lstStyle/>
                    <a:p>
                      <a:pPr algn="ctr">
                        <a:spcAft>
                          <a:spcPts val="0"/>
                        </a:spcAft>
                      </a:pPr>
                      <a:r>
                        <a:rPr lang="fr-FR" sz="1100" kern="800" dirty="0">
                          <a:effectLst/>
                        </a:rPr>
                        <a:t>Semaine</a:t>
                      </a:r>
                      <a:endParaRPr lang="fr-FR" sz="1100" kern="800" dirty="0">
                        <a:effectLst/>
                        <a:latin typeface="Times New Roman"/>
                        <a:ea typeface="Arial Unicode MS"/>
                        <a:cs typeface="Tahoma"/>
                      </a:endParaRPr>
                    </a:p>
                  </a:txBody>
                  <a:tcPr marL="68580" marR="68580" marT="0" marB="0" anchor="ctr"/>
                </a:tc>
                <a:tc>
                  <a:txBody>
                    <a:bodyPr/>
                    <a:lstStyle/>
                    <a:p>
                      <a:pPr algn="ctr">
                        <a:spcAft>
                          <a:spcPts val="0"/>
                        </a:spcAft>
                      </a:pPr>
                      <a:r>
                        <a:rPr lang="fr-FR" sz="1200" kern="800" dirty="0">
                          <a:effectLst/>
                        </a:rPr>
                        <a:t>a + b + c </a:t>
                      </a:r>
                      <a:r>
                        <a:rPr lang="fr-FR" sz="1200" kern="800" baseline="30000" dirty="0">
                          <a:effectLst/>
                        </a:rPr>
                        <a:t>(2)</a:t>
                      </a:r>
                      <a:endParaRPr lang="fr-FR" sz="1200" kern="800" dirty="0">
                        <a:effectLst/>
                        <a:latin typeface="Times New Roman"/>
                        <a:ea typeface="Arial Unicode MS"/>
                        <a:cs typeface="Tahoma"/>
                      </a:endParaRPr>
                    </a:p>
                  </a:txBody>
                  <a:tcPr marL="68580" marR="68580" marT="0" marB="0" anchor="ctr"/>
                </a:tc>
                <a:tc>
                  <a:txBody>
                    <a:bodyPr/>
                    <a:lstStyle/>
                    <a:p>
                      <a:pPr algn="ctr">
                        <a:spcAft>
                          <a:spcPts val="0"/>
                        </a:spcAft>
                      </a:pPr>
                      <a:r>
                        <a:rPr lang="fr-FR" sz="1100" kern="800" dirty="0">
                          <a:effectLst/>
                        </a:rPr>
                        <a:t>Année </a:t>
                      </a:r>
                      <a:r>
                        <a:rPr lang="fr-FR" sz="1100" kern="800" baseline="30000" dirty="0">
                          <a:effectLst/>
                        </a:rPr>
                        <a:t>(3)</a:t>
                      </a:r>
                      <a:endParaRPr lang="fr-FR" sz="1100" kern="800" dirty="0">
                        <a:effectLst/>
                        <a:latin typeface="Times New Roman"/>
                        <a:ea typeface="Arial Unicode MS"/>
                        <a:cs typeface="Tahoma"/>
                      </a:endParaRPr>
                    </a:p>
                  </a:txBody>
                  <a:tcPr marL="68580" marR="68580" marT="0" marB="0" anchor="ctr"/>
                </a:tc>
                <a:tc>
                  <a:txBody>
                    <a:bodyPr/>
                    <a:lstStyle/>
                    <a:p>
                      <a:pPr algn="ctr">
                        <a:spcAft>
                          <a:spcPts val="0"/>
                        </a:spcAft>
                      </a:pPr>
                      <a:r>
                        <a:rPr lang="fr-FR" sz="1100" kern="800" dirty="0">
                          <a:effectLst/>
                        </a:rPr>
                        <a:t>Semaine</a:t>
                      </a:r>
                      <a:endParaRPr lang="fr-FR" sz="1100" kern="800" dirty="0">
                        <a:effectLst/>
                        <a:latin typeface="Times New Roman"/>
                        <a:ea typeface="Arial Unicode MS"/>
                        <a:cs typeface="Tahoma"/>
                      </a:endParaRPr>
                    </a:p>
                  </a:txBody>
                  <a:tcPr marL="68580" marR="68580" marT="0" marB="0" anchor="ctr"/>
                </a:tc>
                <a:tc>
                  <a:txBody>
                    <a:bodyPr/>
                    <a:lstStyle/>
                    <a:p>
                      <a:pPr algn="ctr">
                        <a:spcAft>
                          <a:spcPts val="0"/>
                        </a:spcAft>
                      </a:pPr>
                      <a:r>
                        <a:rPr lang="fr-FR" sz="1200" kern="800" dirty="0">
                          <a:effectLst/>
                        </a:rPr>
                        <a:t>a + b + c</a:t>
                      </a:r>
                      <a:r>
                        <a:rPr lang="fr-FR" sz="1200" kern="800" baseline="30000" dirty="0">
                          <a:effectLst/>
                        </a:rPr>
                        <a:t> </a:t>
                      </a:r>
                      <a:r>
                        <a:rPr lang="fr-FR" sz="1200" kern="800" baseline="30000" dirty="0" smtClean="0">
                          <a:effectLst/>
                        </a:rPr>
                        <a:t>(2</a:t>
                      </a:r>
                      <a:r>
                        <a:rPr lang="fr-FR" sz="1200" kern="800" baseline="30000" dirty="0">
                          <a:effectLst/>
                        </a:rPr>
                        <a:t>)</a:t>
                      </a:r>
                      <a:endParaRPr lang="fr-FR" sz="1200" kern="800" dirty="0">
                        <a:effectLst/>
                        <a:latin typeface="Times New Roman"/>
                        <a:ea typeface="Arial Unicode MS"/>
                        <a:cs typeface="Tahoma"/>
                      </a:endParaRPr>
                    </a:p>
                  </a:txBody>
                  <a:tcPr marL="68580" marR="68580" marT="0" marB="0" anchor="ctr"/>
                </a:tc>
                <a:tc>
                  <a:txBody>
                    <a:bodyPr/>
                    <a:lstStyle/>
                    <a:p>
                      <a:pPr algn="ctr">
                        <a:spcAft>
                          <a:spcPts val="0"/>
                        </a:spcAft>
                      </a:pPr>
                      <a:r>
                        <a:rPr lang="fr-FR" sz="1100" kern="800" dirty="0">
                          <a:effectLst/>
                        </a:rPr>
                        <a:t>Année </a:t>
                      </a:r>
                      <a:r>
                        <a:rPr lang="fr-FR" sz="1100" kern="800" baseline="30000" dirty="0">
                          <a:effectLst/>
                        </a:rPr>
                        <a:t>(3</a:t>
                      </a:r>
                      <a:r>
                        <a:rPr lang="fr-FR" sz="1200" kern="800" baseline="30000" dirty="0">
                          <a:effectLst/>
                        </a:rPr>
                        <a:t>)</a:t>
                      </a:r>
                      <a:endParaRPr lang="fr-FR" sz="1200" kern="800" dirty="0">
                        <a:effectLst/>
                        <a:latin typeface="Times New Roman"/>
                        <a:ea typeface="Arial Unicode MS"/>
                        <a:cs typeface="Tahoma"/>
                      </a:endParaRPr>
                    </a:p>
                  </a:txBody>
                  <a:tcPr marL="68580" marR="68580" marT="0" marB="0" anchor="ctr"/>
                </a:tc>
              </a:tr>
              <a:tr h="534957">
                <a:tc>
                  <a:txBody>
                    <a:bodyPr/>
                    <a:lstStyle/>
                    <a:p>
                      <a:pPr marL="142240" indent="-142240">
                        <a:spcAft>
                          <a:spcPts val="0"/>
                        </a:spcAft>
                      </a:pPr>
                      <a:r>
                        <a:rPr lang="fr-FR" sz="1400" b="1" kern="800" dirty="0">
                          <a:effectLst/>
                        </a:rPr>
                        <a:t>5. Enseignement professionnel</a:t>
                      </a:r>
                      <a:endParaRPr lang="fr-FR" sz="1400" b="1" kern="800" dirty="0">
                        <a:effectLst/>
                        <a:latin typeface="Times New Roman"/>
                        <a:ea typeface="Arial Unicode MS"/>
                        <a:cs typeface="Tahoma"/>
                      </a:endParaRPr>
                    </a:p>
                  </a:txBody>
                  <a:tcPr marL="68580" marR="68580" marT="0" marB="0" anchor="ctr"/>
                </a:tc>
                <a:tc>
                  <a:txBody>
                    <a:bodyPr/>
                    <a:lstStyle/>
                    <a:p>
                      <a:pPr algn="ctr">
                        <a:spcAft>
                          <a:spcPts val="0"/>
                        </a:spcAft>
                      </a:pPr>
                      <a:r>
                        <a:rPr lang="fr-FR" sz="1200" kern="800" dirty="0">
                          <a:effectLst/>
                        </a:rPr>
                        <a:t>20</a:t>
                      </a:r>
                      <a:endParaRPr lang="fr-FR" sz="1800" kern="800" dirty="0">
                        <a:effectLst/>
                        <a:latin typeface="Times New Roman"/>
                        <a:ea typeface="Arial Unicode MS"/>
                        <a:cs typeface="Tahoma"/>
                      </a:endParaRPr>
                    </a:p>
                  </a:txBody>
                  <a:tcPr marL="68580" marR="68580" marT="0" marB="0" anchor="ctr"/>
                </a:tc>
                <a:tc>
                  <a:txBody>
                    <a:bodyPr/>
                    <a:lstStyle/>
                    <a:p>
                      <a:pPr algn="ctr">
                        <a:spcAft>
                          <a:spcPts val="0"/>
                        </a:spcAft>
                      </a:pPr>
                      <a:r>
                        <a:rPr lang="fr-FR" sz="1400" b="1" kern="800" dirty="0">
                          <a:effectLst/>
                        </a:rPr>
                        <a:t>6 </a:t>
                      </a:r>
                      <a:r>
                        <a:rPr lang="fr-FR" sz="1400" b="1" kern="800" baseline="30000" dirty="0">
                          <a:solidFill>
                            <a:srgbClr val="FF0000"/>
                          </a:solidFill>
                          <a:effectLst/>
                        </a:rPr>
                        <a:t>(6)</a:t>
                      </a:r>
                      <a:r>
                        <a:rPr lang="fr-FR" sz="1400" b="1" kern="800" dirty="0">
                          <a:effectLst/>
                        </a:rPr>
                        <a:t> + 3 + 11</a:t>
                      </a:r>
                      <a:endParaRPr lang="fr-FR" sz="2000" b="1" kern="800" dirty="0">
                        <a:effectLst/>
                        <a:latin typeface="Times New Roman"/>
                        <a:ea typeface="Arial Unicode MS"/>
                        <a:cs typeface="Tahoma"/>
                      </a:endParaRPr>
                    </a:p>
                  </a:txBody>
                  <a:tcPr marL="68580" marR="68580" marT="0" marB="0" anchor="ctr"/>
                </a:tc>
                <a:tc>
                  <a:txBody>
                    <a:bodyPr/>
                    <a:lstStyle/>
                    <a:p>
                      <a:pPr algn="ctr">
                        <a:spcAft>
                          <a:spcPts val="0"/>
                        </a:spcAft>
                      </a:pPr>
                      <a:r>
                        <a:rPr lang="fr-FR" sz="1200" kern="800" dirty="0">
                          <a:effectLst/>
                        </a:rPr>
                        <a:t>600</a:t>
                      </a:r>
                      <a:endParaRPr lang="fr-FR" sz="1800" kern="800" dirty="0">
                        <a:effectLst/>
                        <a:latin typeface="Times New Roman"/>
                        <a:ea typeface="Arial Unicode MS"/>
                        <a:cs typeface="Tahoma"/>
                      </a:endParaRPr>
                    </a:p>
                  </a:txBody>
                  <a:tcPr marL="68580" marR="68580" marT="0" marB="0" anchor="ctr"/>
                </a:tc>
                <a:tc>
                  <a:txBody>
                    <a:bodyPr/>
                    <a:lstStyle/>
                    <a:p>
                      <a:pPr algn="ctr">
                        <a:spcAft>
                          <a:spcPts val="0"/>
                        </a:spcAft>
                      </a:pPr>
                      <a:r>
                        <a:rPr lang="fr-FR" sz="1200" kern="800" dirty="0">
                          <a:effectLst/>
                        </a:rPr>
                        <a:t>20</a:t>
                      </a:r>
                      <a:endParaRPr lang="fr-FR" sz="1800" kern="800" dirty="0">
                        <a:effectLst/>
                        <a:latin typeface="Times New Roman"/>
                        <a:ea typeface="Arial Unicode MS"/>
                        <a:cs typeface="Tahoma"/>
                      </a:endParaRPr>
                    </a:p>
                  </a:txBody>
                  <a:tcPr marL="68580" marR="68580" marT="0" marB="0" anchor="ctr"/>
                </a:tc>
                <a:tc>
                  <a:txBody>
                    <a:bodyPr/>
                    <a:lstStyle/>
                    <a:p>
                      <a:pPr algn="ctr">
                        <a:spcAft>
                          <a:spcPts val="0"/>
                        </a:spcAft>
                      </a:pPr>
                      <a:r>
                        <a:rPr lang="fr-FR" sz="1400" b="1" kern="800" dirty="0">
                          <a:effectLst/>
                        </a:rPr>
                        <a:t>6 </a:t>
                      </a:r>
                      <a:r>
                        <a:rPr lang="fr-FR" sz="1400" b="1" kern="800" baseline="30000" dirty="0">
                          <a:solidFill>
                            <a:srgbClr val="FF0000"/>
                          </a:solidFill>
                          <a:effectLst/>
                        </a:rPr>
                        <a:t>(6)</a:t>
                      </a:r>
                      <a:r>
                        <a:rPr lang="fr-FR" sz="1400" b="1" kern="800" dirty="0">
                          <a:effectLst/>
                        </a:rPr>
                        <a:t> + 3 + 11</a:t>
                      </a:r>
                      <a:endParaRPr lang="fr-FR" sz="2000" b="1" kern="800" dirty="0">
                        <a:effectLst/>
                        <a:latin typeface="Times New Roman"/>
                        <a:ea typeface="Arial Unicode MS"/>
                        <a:cs typeface="Tahoma"/>
                      </a:endParaRPr>
                    </a:p>
                  </a:txBody>
                  <a:tcPr marL="68580" marR="68580" marT="0" marB="0" anchor="ctr"/>
                </a:tc>
                <a:tc>
                  <a:txBody>
                    <a:bodyPr/>
                    <a:lstStyle/>
                    <a:p>
                      <a:pPr algn="ctr">
                        <a:spcAft>
                          <a:spcPts val="0"/>
                        </a:spcAft>
                      </a:pPr>
                      <a:r>
                        <a:rPr lang="fr-FR" sz="1200" kern="800" dirty="0">
                          <a:effectLst/>
                        </a:rPr>
                        <a:t>720</a:t>
                      </a:r>
                      <a:endParaRPr lang="fr-FR" sz="1800" kern="800" dirty="0">
                        <a:effectLst/>
                        <a:latin typeface="Times New Roman"/>
                        <a:ea typeface="Arial Unicode MS"/>
                        <a:cs typeface="Tahoma"/>
                      </a:endParaRPr>
                    </a:p>
                  </a:txBody>
                  <a:tcPr marL="68580" marR="68580" marT="0" marB="0" anchor="ctr"/>
                </a:tc>
              </a:tr>
              <a:tr h="254304">
                <a:tc gridSpan="7">
                  <a:txBody>
                    <a:bodyPr/>
                    <a:lstStyle/>
                    <a:p>
                      <a:endParaRPr lang="fr-FR" sz="1200" kern="800" dirty="0">
                        <a:effectLst/>
                        <a:latin typeface="Times New Roman"/>
                        <a:ea typeface="Arial Unicode MS"/>
                        <a:cs typeface="Tahoma"/>
                      </a:endParaRPr>
                    </a:p>
                  </a:txBody>
                  <a:tcPr marL="68580" marR="68580" marT="0" marB="0" anchor="ctr"/>
                </a:tc>
                <a:tc hMerge="1">
                  <a:txBody>
                    <a:bodyPr/>
                    <a:lstStyle/>
                    <a:p>
                      <a:endParaRPr lang="fr-FR"/>
                    </a:p>
                  </a:txBody>
                  <a:tcPr/>
                </a:tc>
                <a:tc hMerge="1">
                  <a:txBody>
                    <a:bodyPr/>
                    <a:lstStyle/>
                    <a:p>
                      <a:pPr algn="ctr">
                        <a:spcAft>
                          <a:spcPts val="0"/>
                        </a:spcAft>
                      </a:pPr>
                      <a:endParaRPr lang="fr-FR" sz="1200" kern="800" dirty="0">
                        <a:effectLst/>
                        <a:latin typeface="Times New Roman"/>
                        <a:ea typeface="Arial Unicode MS"/>
                        <a:cs typeface="Tahoma"/>
                      </a:endParaRPr>
                    </a:p>
                  </a:txBody>
                  <a:tcPr marL="68580" marR="68580" marT="0" marB="0" anchor="ctr"/>
                </a:tc>
                <a:tc hMerge="1">
                  <a:txBody>
                    <a:bodyPr/>
                    <a:lstStyle/>
                    <a:p>
                      <a:pPr algn="ctr">
                        <a:spcAft>
                          <a:spcPts val="0"/>
                        </a:spcAft>
                      </a:pPr>
                      <a:endParaRPr lang="fr-FR" sz="1200" kern="800" dirty="0">
                        <a:effectLst/>
                        <a:latin typeface="Times New Roman"/>
                        <a:ea typeface="Arial Unicode MS"/>
                        <a:cs typeface="Tahoma"/>
                      </a:endParaRPr>
                    </a:p>
                  </a:txBody>
                  <a:tcPr marL="68580" marR="68580" marT="0" marB="0" anchor="ctr"/>
                </a:tc>
                <a:tc hMerge="1">
                  <a:txBody>
                    <a:bodyPr/>
                    <a:lstStyle/>
                    <a:p>
                      <a:pPr algn="ctr">
                        <a:spcAft>
                          <a:spcPts val="0"/>
                        </a:spcAft>
                      </a:pPr>
                      <a:endParaRPr lang="fr-FR" sz="1200" kern="800" dirty="0">
                        <a:effectLst/>
                        <a:latin typeface="Times New Roman"/>
                        <a:ea typeface="Arial Unicode MS"/>
                        <a:cs typeface="Tahoma"/>
                      </a:endParaRPr>
                    </a:p>
                  </a:txBody>
                  <a:tcPr marL="68580" marR="68580" marT="0" marB="0" anchor="ctr"/>
                </a:tc>
                <a:tc hMerge="1">
                  <a:txBody>
                    <a:bodyPr/>
                    <a:lstStyle/>
                    <a:p>
                      <a:pPr algn="ctr">
                        <a:spcAft>
                          <a:spcPts val="0"/>
                        </a:spcAft>
                      </a:pPr>
                      <a:endParaRPr lang="fr-FR" sz="1200" kern="800" dirty="0">
                        <a:effectLst/>
                        <a:latin typeface="Times New Roman"/>
                        <a:ea typeface="Arial Unicode MS"/>
                        <a:cs typeface="Tahoma"/>
                      </a:endParaRPr>
                    </a:p>
                  </a:txBody>
                  <a:tcPr marL="68580" marR="68580" marT="0" marB="0" anchor="ctr"/>
                </a:tc>
                <a:tc hMerge="1">
                  <a:txBody>
                    <a:bodyPr/>
                    <a:lstStyle/>
                    <a:p>
                      <a:pPr algn="ctr">
                        <a:spcAft>
                          <a:spcPts val="0"/>
                        </a:spcAft>
                      </a:pPr>
                      <a:endParaRPr lang="fr-FR" sz="1200" kern="800" dirty="0">
                        <a:effectLst/>
                        <a:latin typeface="Times New Roman"/>
                        <a:ea typeface="Arial Unicode MS"/>
                        <a:cs typeface="Tahoma"/>
                      </a:endParaRPr>
                    </a:p>
                  </a:txBody>
                  <a:tcPr marL="68580" marR="68580" marT="0" marB="0" anchor="ctr"/>
                </a:tc>
              </a:tr>
              <a:tr h="593761">
                <a:tc>
                  <a:txBody>
                    <a:bodyPr/>
                    <a:lstStyle/>
                    <a:p>
                      <a:pPr marL="142240" indent="-142240" algn="r">
                        <a:spcAft>
                          <a:spcPts val="0"/>
                        </a:spcAft>
                      </a:pPr>
                      <a:r>
                        <a:rPr lang="fr-FR" sz="1200" b="1" kern="1200" dirty="0" smtClean="0">
                          <a:solidFill>
                            <a:schemeClr val="tx1"/>
                          </a:solidFill>
                          <a:effectLst/>
                          <a:latin typeface="+mn-lt"/>
                          <a:ea typeface="+mn-ea"/>
                          <a:cs typeface="+mn-cs"/>
                        </a:rPr>
                        <a:t>Enseignement </a:t>
                      </a:r>
                      <a:r>
                        <a:rPr lang="fr-FR" sz="1200" b="1" kern="800" dirty="0" smtClean="0">
                          <a:solidFill>
                            <a:schemeClr val="tx1"/>
                          </a:solidFill>
                          <a:effectLst/>
                          <a:latin typeface="+mn-lt"/>
                          <a:ea typeface="+mn-ea"/>
                          <a:cs typeface="+mn-cs"/>
                        </a:rPr>
                        <a:t>professionnel</a:t>
                      </a:r>
                      <a:r>
                        <a:rPr lang="fr-FR" sz="1200" b="1" kern="1200" dirty="0" smtClean="0">
                          <a:solidFill>
                            <a:schemeClr val="tx1"/>
                          </a:solidFill>
                          <a:effectLst/>
                          <a:latin typeface="+mn-lt"/>
                          <a:ea typeface="+mn-ea"/>
                          <a:cs typeface="+mn-cs"/>
                        </a:rPr>
                        <a:t> STI</a:t>
                      </a:r>
                      <a:r>
                        <a:rPr lang="fr-FR" sz="1200" b="1" dirty="0" smtClean="0">
                          <a:effectLst/>
                        </a:rPr>
                        <a:t> </a:t>
                      </a:r>
                      <a:endParaRPr lang="fr-FR" sz="1200" b="1" kern="800" dirty="0">
                        <a:effectLst/>
                        <a:latin typeface="Times New Roman"/>
                        <a:ea typeface="Arial Unicode MS"/>
                        <a:cs typeface="Tahoma"/>
                      </a:endParaRPr>
                    </a:p>
                  </a:txBody>
                  <a:tcPr marL="68580" marR="68580" marT="0" marB="0" anchor="ctr"/>
                </a:tc>
                <a:tc>
                  <a:txBody>
                    <a:bodyPr/>
                    <a:lstStyle/>
                    <a:p>
                      <a:endParaRPr lang="fr-FR" sz="1600" dirty="0"/>
                    </a:p>
                  </a:txBody>
                  <a:tcPr marL="68580" marR="68580" marT="0" marB="0" anchor="ctr"/>
                </a:tc>
                <a:tc>
                  <a:txBody>
                    <a:bodyPr/>
                    <a:lstStyle/>
                    <a:p>
                      <a:pPr algn="ctr">
                        <a:spcAft>
                          <a:spcPts val="0"/>
                        </a:spcAft>
                      </a:pPr>
                      <a:r>
                        <a:rPr lang="fr-FR" sz="1400" kern="800" dirty="0" smtClean="0">
                          <a:effectLst/>
                        </a:rPr>
                        <a:t>4,5</a:t>
                      </a:r>
                      <a:r>
                        <a:rPr lang="fr-FR" sz="1400" b="1" kern="800" dirty="0" smtClean="0">
                          <a:solidFill>
                            <a:srgbClr val="FF0000"/>
                          </a:solidFill>
                          <a:effectLst/>
                        </a:rPr>
                        <a:t> </a:t>
                      </a:r>
                      <a:r>
                        <a:rPr lang="fr-FR" sz="1400" kern="800" dirty="0">
                          <a:effectLst/>
                        </a:rPr>
                        <a:t>+ </a:t>
                      </a:r>
                      <a:r>
                        <a:rPr lang="fr-FR" sz="1400" kern="800" dirty="0" smtClean="0">
                          <a:effectLst/>
                        </a:rPr>
                        <a:t>3 </a:t>
                      </a:r>
                      <a:r>
                        <a:rPr lang="fr-FR" sz="1400" kern="800" dirty="0">
                          <a:effectLst/>
                        </a:rPr>
                        <a:t>+ </a:t>
                      </a:r>
                      <a:r>
                        <a:rPr lang="fr-FR" sz="1400" kern="800" dirty="0" smtClean="0">
                          <a:effectLst/>
                        </a:rPr>
                        <a:t>11</a:t>
                      </a:r>
                      <a:endParaRPr lang="fr-FR" sz="1400" kern="800" dirty="0">
                        <a:effectLst/>
                        <a:latin typeface="Times New Roman"/>
                        <a:ea typeface="Arial Unicode MS"/>
                        <a:cs typeface="Tahoma"/>
                      </a:endParaRPr>
                    </a:p>
                  </a:txBody>
                  <a:tcPr marL="68580" marR="68580" marT="0" marB="0" anchor="ctr"/>
                </a:tc>
                <a:tc>
                  <a:txBody>
                    <a:bodyPr/>
                    <a:lstStyle/>
                    <a:p>
                      <a:pPr algn="ctr">
                        <a:spcAft>
                          <a:spcPts val="0"/>
                        </a:spcAft>
                      </a:pPr>
                      <a:endParaRPr lang="fr-FR" sz="1100" kern="800">
                        <a:effectLst/>
                        <a:latin typeface="Times New Roman"/>
                        <a:ea typeface="Arial Unicode MS"/>
                        <a:cs typeface="Tahoma"/>
                      </a:endParaRPr>
                    </a:p>
                  </a:txBody>
                  <a:tcPr marL="68580" marR="68580" marT="0" marB="0" anchor="ctr"/>
                </a:tc>
                <a:tc>
                  <a:txBody>
                    <a:bodyPr/>
                    <a:lstStyle/>
                    <a:p>
                      <a:pPr algn="ctr">
                        <a:spcAft>
                          <a:spcPts val="0"/>
                        </a:spcAft>
                      </a:pPr>
                      <a:endParaRPr lang="fr-FR" sz="1100" kern="800">
                        <a:effectLst/>
                        <a:latin typeface="Times New Roman"/>
                        <a:ea typeface="Arial Unicode MS"/>
                        <a:cs typeface="Tahoma"/>
                      </a:endParaRPr>
                    </a:p>
                  </a:txBody>
                  <a:tcPr marL="68580" marR="68580" marT="0" marB="0" anchor="ctr"/>
                </a:tc>
                <a:tc>
                  <a:txBody>
                    <a:bodyPr/>
                    <a:lstStyle/>
                    <a:p>
                      <a:pPr algn="ctr">
                        <a:spcAft>
                          <a:spcPts val="0"/>
                        </a:spcAft>
                      </a:pPr>
                      <a:r>
                        <a:rPr lang="fr-FR" sz="1400" kern="800" dirty="0" smtClean="0">
                          <a:effectLst/>
                        </a:rPr>
                        <a:t>4,5</a:t>
                      </a:r>
                      <a:r>
                        <a:rPr lang="fr-FR" sz="1400" b="1" kern="800" dirty="0" smtClean="0">
                          <a:solidFill>
                            <a:srgbClr val="FF0000"/>
                          </a:solidFill>
                          <a:effectLst/>
                        </a:rPr>
                        <a:t> </a:t>
                      </a:r>
                      <a:r>
                        <a:rPr lang="fr-FR" sz="1400" kern="800" dirty="0">
                          <a:effectLst/>
                        </a:rPr>
                        <a:t>+ </a:t>
                      </a:r>
                      <a:r>
                        <a:rPr lang="fr-FR" sz="1400" kern="800" dirty="0" smtClean="0">
                          <a:effectLst/>
                        </a:rPr>
                        <a:t>3 </a:t>
                      </a:r>
                      <a:r>
                        <a:rPr lang="fr-FR" sz="1400" kern="800" dirty="0">
                          <a:effectLst/>
                        </a:rPr>
                        <a:t>+ </a:t>
                      </a:r>
                      <a:r>
                        <a:rPr lang="fr-FR" sz="1400" kern="800" dirty="0" smtClean="0">
                          <a:effectLst/>
                        </a:rPr>
                        <a:t>11</a:t>
                      </a:r>
                      <a:endParaRPr lang="fr-FR" sz="1400" kern="800" dirty="0">
                        <a:effectLst/>
                        <a:latin typeface="Times New Roman"/>
                        <a:ea typeface="Arial Unicode MS"/>
                        <a:cs typeface="Tahoma"/>
                      </a:endParaRPr>
                    </a:p>
                  </a:txBody>
                  <a:tcPr marL="68580" marR="68580" marT="0" marB="0" anchor="ctr"/>
                </a:tc>
                <a:tc>
                  <a:txBody>
                    <a:bodyPr/>
                    <a:lstStyle/>
                    <a:p>
                      <a:pPr algn="ctr">
                        <a:spcAft>
                          <a:spcPts val="0"/>
                        </a:spcAft>
                      </a:pPr>
                      <a:endParaRPr lang="fr-FR" sz="1100" kern="800" dirty="0">
                        <a:effectLst/>
                        <a:latin typeface="Times New Roman"/>
                        <a:ea typeface="Arial Unicode MS"/>
                        <a:cs typeface="Tahoma"/>
                      </a:endParaRPr>
                    </a:p>
                  </a:txBody>
                  <a:tcPr marL="68580" marR="68580" marT="0" marB="0" anchor="ctr"/>
                </a:tc>
              </a:tr>
              <a:tr h="504056">
                <a:tc>
                  <a:txBody>
                    <a:bodyPr/>
                    <a:lstStyle/>
                    <a:p>
                      <a:pPr marL="144145" indent="-144145" algn="r">
                        <a:spcAft>
                          <a:spcPts val="0"/>
                        </a:spcAft>
                      </a:pPr>
                      <a:r>
                        <a:rPr lang="fr-FR" sz="1200" b="1" kern="1200" dirty="0" smtClean="0">
                          <a:solidFill>
                            <a:schemeClr val="tx1"/>
                          </a:solidFill>
                          <a:effectLst/>
                          <a:latin typeface="+mn-lt"/>
                          <a:ea typeface="+mn-ea"/>
                          <a:cs typeface="+mn-cs"/>
                        </a:rPr>
                        <a:t>EP en langue vivante étrangère en </a:t>
                      </a:r>
                      <a:r>
                        <a:rPr lang="fr-FR" sz="1200" b="1" kern="1200" dirty="0" err="1" smtClean="0">
                          <a:solidFill>
                            <a:schemeClr val="tx1"/>
                          </a:solidFill>
                          <a:effectLst/>
                          <a:latin typeface="+mn-lt"/>
                          <a:ea typeface="+mn-ea"/>
                          <a:cs typeface="+mn-cs"/>
                        </a:rPr>
                        <a:t>co</a:t>
                      </a:r>
                      <a:r>
                        <a:rPr lang="fr-FR" sz="1200" b="1" kern="1200" dirty="0" smtClean="0">
                          <a:solidFill>
                            <a:schemeClr val="tx1"/>
                          </a:solidFill>
                          <a:effectLst/>
                          <a:latin typeface="+mn-lt"/>
                          <a:ea typeface="+mn-ea"/>
                          <a:cs typeface="+mn-cs"/>
                        </a:rPr>
                        <a:t> intervention</a:t>
                      </a:r>
                      <a:r>
                        <a:rPr lang="fr-FR" sz="1200" dirty="0" smtClean="0">
                          <a:effectLst/>
                        </a:rPr>
                        <a:t> </a:t>
                      </a:r>
                      <a:endParaRPr lang="fr-FR" sz="1200" kern="800" dirty="0">
                        <a:effectLst/>
                        <a:latin typeface="Times New Roman"/>
                        <a:ea typeface="Arial Unicode MS"/>
                        <a:cs typeface="Tahoma"/>
                      </a:endParaRPr>
                    </a:p>
                  </a:txBody>
                  <a:tcPr marL="68580" marR="68580" marT="0" marB="0" anchor="ctr"/>
                </a:tc>
                <a:tc>
                  <a:txBody>
                    <a:bodyPr/>
                    <a:lstStyle/>
                    <a:p>
                      <a:endParaRPr lang="fr-FR" sz="1600"/>
                    </a:p>
                  </a:txBody>
                  <a:tcPr marL="68580" marR="68580" marT="0" marB="0" anchor="ctr"/>
                </a:tc>
                <a:tc>
                  <a:txBody>
                    <a:bodyPr/>
                    <a:lstStyle/>
                    <a:p>
                      <a:pPr algn="ctr">
                        <a:spcAft>
                          <a:spcPts val="0"/>
                        </a:spcAft>
                      </a:pPr>
                      <a:r>
                        <a:rPr lang="fr-FR" sz="1400" kern="800" dirty="0" smtClean="0">
                          <a:effectLst/>
                        </a:rPr>
                        <a:t>1 + 0 </a:t>
                      </a:r>
                      <a:r>
                        <a:rPr lang="fr-FR" sz="1400" kern="800" dirty="0">
                          <a:effectLst/>
                        </a:rPr>
                        <a:t>+ </a:t>
                      </a:r>
                      <a:r>
                        <a:rPr lang="fr-FR" sz="1400" kern="800" dirty="0" smtClean="0">
                          <a:effectLst/>
                        </a:rPr>
                        <a:t>0</a:t>
                      </a:r>
                      <a:endParaRPr lang="fr-FR" sz="1400" kern="800" dirty="0">
                        <a:effectLst/>
                        <a:latin typeface="Times New Roman"/>
                        <a:ea typeface="Arial Unicode MS"/>
                        <a:cs typeface="Tahoma"/>
                      </a:endParaRPr>
                    </a:p>
                  </a:txBody>
                  <a:tcPr marL="68580" marR="68580" marT="0" marB="0" anchor="ctr"/>
                </a:tc>
                <a:tc>
                  <a:txBody>
                    <a:bodyPr/>
                    <a:lstStyle/>
                    <a:p>
                      <a:pPr algn="ctr">
                        <a:spcAft>
                          <a:spcPts val="0"/>
                        </a:spcAft>
                      </a:pPr>
                      <a:endParaRPr lang="fr-FR" sz="1100" kern="800" dirty="0">
                        <a:effectLst/>
                        <a:latin typeface="Times New Roman"/>
                        <a:ea typeface="Arial Unicode MS"/>
                        <a:cs typeface="Tahoma"/>
                      </a:endParaRPr>
                    </a:p>
                  </a:txBody>
                  <a:tcPr marL="68580" marR="68580" marT="0" marB="0" anchor="ctr"/>
                </a:tc>
                <a:tc>
                  <a:txBody>
                    <a:bodyPr/>
                    <a:lstStyle/>
                    <a:p>
                      <a:pPr algn="ctr">
                        <a:spcAft>
                          <a:spcPts val="0"/>
                        </a:spcAft>
                      </a:pPr>
                      <a:endParaRPr lang="fr-FR" sz="1100" kern="800" dirty="0">
                        <a:effectLst/>
                        <a:latin typeface="Times New Roman"/>
                        <a:ea typeface="Arial Unicode MS"/>
                        <a:cs typeface="Tahoma"/>
                      </a:endParaRPr>
                    </a:p>
                  </a:txBody>
                  <a:tcPr marL="68580" marR="68580" marT="0" marB="0" anchor="ctr"/>
                </a:tc>
                <a:tc>
                  <a:txBody>
                    <a:bodyPr/>
                    <a:lstStyle/>
                    <a:p>
                      <a:pPr algn="ctr">
                        <a:spcAft>
                          <a:spcPts val="0"/>
                        </a:spcAft>
                      </a:pPr>
                      <a:r>
                        <a:rPr lang="fr-FR" sz="1400" kern="800" dirty="0" smtClean="0">
                          <a:effectLst/>
                        </a:rPr>
                        <a:t>1</a:t>
                      </a:r>
                      <a:r>
                        <a:rPr lang="fr-FR" sz="1400" b="1" kern="800" dirty="0" smtClean="0">
                          <a:solidFill>
                            <a:srgbClr val="FF0000"/>
                          </a:solidFill>
                          <a:effectLst/>
                        </a:rPr>
                        <a:t> </a:t>
                      </a:r>
                      <a:r>
                        <a:rPr lang="fr-FR" sz="1400" kern="800" dirty="0" smtClean="0">
                          <a:effectLst/>
                        </a:rPr>
                        <a:t>+ 0 + 0</a:t>
                      </a:r>
                      <a:endParaRPr lang="fr-FR" sz="1400" kern="800" dirty="0">
                        <a:effectLst/>
                        <a:latin typeface="Times New Roman"/>
                        <a:ea typeface="Arial Unicode MS"/>
                        <a:cs typeface="Tahoma"/>
                      </a:endParaRPr>
                    </a:p>
                  </a:txBody>
                  <a:tcPr marL="68580" marR="68580" marT="0" marB="0" anchor="ctr"/>
                </a:tc>
                <a:tc>
                  <a:txBody>
                    <a:bodyPr/>
                    <a:lstStyle/>
                    <a:p>
                      <a:pPr algn="ctr">
                        <a:spcAft>
                          <a:spcPts val="0"/>
                        </a:spcAft>
                      </a:pPr>
                      <a:endParaRPr lang="fr-FR" sz="1100" kern="800" dirty="0">
                        <a:effectLst/>
                        <a:latin typeface="Times New Roman"/>
                        <a:ea typeface="Arial Unicode MS"/>
                        <a:cs typeface="Tahoma"/>
                      </a:endParaRPr>
                    </a:p>
                  </a:txBody>
                  <a:tcPr marL="68580" marR="68580" marT="0" marB="0" anchor="ctr"/>
                </a:tc>
              </a:tr>
              <a:tr h="504056">
                <a:tc>
                  <a:txBody>
                    <a:bodyPr/>
                    <a:lstStyle/>
                    <a:p>
                      <a:pPr marL="142240" indent="-142240" algn="r">
                        <a:spcAft>
                          <a:spcPts val="0"/>
                        </a:spcAft>
                      </a:pPr>
                      <a:r>
                        <a:rPr lang="fr-FR" sz="1200" b="1" kern="1200" dirty="0" smtClean="0">
                          <a:solidFill>
                            <a:schemeClr val="tx1"/>
                          </a:solidFill>
                          <a:effectLst/>
                          <a:latin typeface="+mn-lt"/>
                          <a:ea typeface="+mn-ea"/>
                          <a:cs typeface="+mn-cs"/>
                        </a:rPr>
                        <a:t>EP en mathématiques en </a:t>
                      </a:r>
                      <a:r>
                        <a:rPr lang="fr-FR" sz="1200" b="1" kern="1200" dirty="0" err="1" smtClean="0">
                          <a:solidFill>
                            <a:schemeClr val="tx1"/>
                          </a:solidFill>
                          <a:effectLst/>
                          <a:latin typeface="+mn-lt"/>
                          <a:ea typeface="+mn-ea"/>
                          <a:cs typeface="+mn-cs"/>
                        </a:rPr>
                        <a:t>co</a:t>
                      </a:r>
                      <a:r>
                        <a:rPr lang="fr-FR" sz="1200" b="1" kern="1200" dirty="0" smtClean="0">
                          <a:solidFill>
                            <a:schemeClr val="tx1"/>
                          </a:solidFill>
                          <a:effectLst/>
                          <a:latin typeface="+mn-lt"/>
                          <a:ea typeface="+mn-ea"/>
                          <a:cs typeface="+mn-cs"/>
                        </a:rPr>
                        <a:t> intervention</a:t>
                      </a:r>
                      <a:r>
                        <a:rPr lang="fr-FR" sz="1200" dirty="0" smtClean="0">
                          <a:effectLst/>
                        </a:rPr>
                        <a:t> </a:t>
                      </a:r>
                      <a:endParaRPr lang="fr-FR" sz="1200" kern="800" dirty="0">
                        <a:effectLst/>
                        <a:latin typeface="Times New Roman"/>
                        <a:ea typeface="Arial Unicode MS"/>
                        <a:cs typeface="Tahoma"/>
                      </a:endParaRPr>
                    </a:p>
                  </a:txBody>
                  <a:tcPr marL="68580" marR="68580" marT="0" marB="0" anchor="ctr"/>
                </a:tc>
                <a:tc>
                  <a:txBody>
                    <a:bodyPr/>
                    <a:lstStyle/>
                    <a:p>
                      <a:endParaRPr lang="fr-FR" sz="1600"/>
                    </a:p>
                  </a:txBody>
                  <a:tcPr marL="68580" marR="68580" marT="0" marB="0" anchor="ctr"/>
                </a:tc>
                <a:tc>
                  <a:txBody>
                    <a:bodyPr/>
                    <a:lstStyle/>
                    <a:p>
                      <a:pPr algn="ctr">
                        <a:spcAft>
                          <a:spcPts val="0"/>
                        </a:spcAft>
                      </a:pPr>
                      <a:r>
                        <a:rPr lang="fr-FR" sz="1400" kern="800" dirty="0" smtClean="0">
                          <a:effectLst/>
                        </a:rPr>
                        <a:t>0,5</a:t>
                      </a:r>
                      <a:r>
                        <a:rPr lang="fr-FR" sz="1400" b="1" kern="800" dirty="0" smtClean="0">
                          <a:solidFill>
                            <a:srgbClr val="FF0000"/>
                          </a:solidFill>
                          <a:effectLst/>
                        </a:rPr>
                        <a:t> </a:t>
                      </a:r>
                      <a:r>
                        <a:rPr lang="fr-FR" sz="1400" kern="800" dirty="0" smtClean="0">
                          <a:effectLst/>
                        </a:rPr>
                        <a:t>+ 0 + 0</a:t>
                      </a:r>
                      <a:endParaRPr lang="fr-FR" sz="1400" kern="800" dirty="0">
                        <a:effectLst/>
                        <a:latin typeface="Times New Roman"/>
                        <a:ea typeface="Arial Unicode MS"/>
                        <a:cs typeface="Tahoma"/>
                      </a:endParaRPr>
                    </a:p>
                  </a:txBody>
                  <a:tcPr marL="68580" marR="68580" marT="0" marB="0" anchor="ctr"/>
                </a:tc>
                <a:tc>
                  <a:txBody>
                    <a:bodyPr/>
                    <a:lstStyle/>
                    <a:p>
                      <a:pPr algn="ctr">
                        <a:spcAft>
                          <a:spcPts val="0"/>
                        </a:spcAft>
                      </a:pPr>
                      <a:endParaRPr lang="fr-FR" sz="1100" kern="800" dirty="0">
                        <a:effectLst/>
                        <a:latin typeface="Times New Roman"/>
                        <a:ea typeface="Arial Unicode MS"/>
                        <a:cs typeface="Tahoma"/>
                      </a:endParaRPr>
                    </a:p>
                  </a:txBody>
                  <a:tcPr marL="68580" marR="68580" marT="0" marB="0" anchor="ctr"/>
                </a:tc>
                <a:tc>
                  <a:txBody>
                    <a:bodyPr/>
                    <a:lstStyle/>
                    <a:p>
                      <a:pPr algn="ctr">
                        <a:spcAft>
                          <a:spcPts val="0"/>
                        </a:spcAft>
                      </a:pPr>
                      <a:endParaRPr lang="fr-FR" sz="1100" kern="800" dirty="0">
                        <a:effectLst/>
                        <a:latin typeface="Times New Roman"/>
                        <a:ea typeface="Arial Unicode MS"/>
                        <a:cs typeface="Tahoma"/>
                      </a:endParaRPr>
                    </a:p>
                  </a:txBody>
                  <a:tcPr marL="68580" marR="68580" marT="0" marB="0" anchor="ctr"/>
                </a:tc>
                <a:tc>
                  <a:txBody>
                    <a:bodyPr/>
                    <a:lstStyle/>
                    <a:p>
                      <a:pPr algn="ctr">
                        <a:spcAft>
                          <a:spcPts val="0"/>
                        </a:spcAft>
                      </a:pPr>
                      <a:r>
                        <a:rPr lang="fr-FR" sz="1400" kern="800" dirty="0" smtClean="0">
                          <a:effectLst/>
                        </a:rPr>
                        <a:t>0,5</a:t>
                      </a:r>
                      <a:r>
                        <a:rPr lang="fr-FR" sz="1400" b="1" kern="800" dirty="0" smtClean="0">
                          <a:solidFill>
                            <a:srgbClr val="FF0000"/>
                          </a:solidFill>
                          <a:effectLst/>
                        </a:rPr>
                        <a:t> </a:t>
                      </a:r>
                      <a:r>
                        <a:rPr lang="fr-FR" sz="1400" kern="800" dirty="0" smtClean="0">
                          <a:effectLst/>
                        </a:rPr>
                        <a:t>+ 0 + 0</a:t>
                      </a:r>
                      <a:endParaRPr lang="fr-FR" sz="1400" kern="800" dirty="0">
                        <a:effectLst/>
                        <a:latin typeface="Times New Roman"/>
                        <a:ea typeface="Arial Unicode MS"/>
                        <a:cs typeface="Tahoma"/>
                      </a:endParaRPr>
                    </a:p>
                  </a:txBody>
                  <a:tcPr marL="68580" marR="68580" marT="0" marB="0" anchor="ctr"/>
                </a:tc>
                <a:tc>
                  <a:txBody>
                    <a:bodyPr/>
                    <a:lstStyle/>
                    <a:p>
                      <a:pPr algn="ctr">
                        <a:spcAft>
                          <a:spcPts val="0"/>
                        </a:spcAft>
                      </a:pPr>
                      <a:endParaRPr lang="fr-FR" sz="1100" kern="800" dirty="0">
                        <a:effectLst/>
                        <a:latin typeface="Times New Roman"/>
                        <a:ea typeface="Arial Unicode MS"/>
                        <a:cs typeface="Tahoma"/>
                      </a:endParaRPr>
                    </a:p>
                  </a:txBody>
                  <a:tcPr marL="68580" marR="68580" marT="0" marB="0" anchor="ctr"/>
                </a:tc>
              </a:tr>
            </a:tbl>
          </a:graphicData>
        </a:graphic>
      </p:graphicFrame>
      <p:sp>
        <p:nvSpPr>
          <p:cNvPr id="18" name="ZoneTexte 17"/>
          <p:cNvSpPr txBox="1"/>
          <p:nvPr/>
        </p:nvSpPr>
        <p:spPr>
          <a:xfrm>
            <a:off x="1005344" y="5589240"/>
            <a:ext cx="7992906" cy="646331"/>
          </a:xfrm>
          <a:prstGeom prst="rect">
            <a:avLst/>
          </a:prstGeom>
          <a:noFill/>
        </p:spPr>
        <p:txBody>
          <a:bodyPr wrap="square" rtlCol="0">
            <a:spAutoFit/>
          </a:bodyPr>
          <a:lstStyle/>
          <a:p>
            <a:r>
              <a:rPr lang="fr-FR" sz="1200" b="1" dirty="0" smtClean="0">
                <a:solidFill>
                  <a:srgbClr val="FF0000"/>
                </a:solidFill>
              </a:rPr>
              <a:t>(6)</a:t>
            </a:r>
            <a:r>
              <a:rPr lang="fr-FR" sz="1200" b="1" dirty="0">
                <a:solidFill>
                  <a:srgbClr val="FF0000"/>
                </a:solidFill>
              </a:rPr>
              <a:t> </a:t>
            </a:r>
            <a:r>
              <a:rPr lang="fr-FR" sz="1200" dirty="0" smtClean="0"/>
              <a:t>: Dont </a:t>
            </a:r>
            <a:r>
              <a:rPr lang="fr-FR" sz="1200" dirty="0"/>
              <a:t>une demi-heure de </a:t>
            </a:r>
            <a:r>
              <a:rPr lang="fr-FR" sz="1200" dirty="0" err="1"/>
              <a:t>co</a:t>
            </a:r>
            <a:r>
              <a:rPr lang="fr-FR" sz="1200" dirty="0"/>
              <a:t>-enseignement Mathématiques et </a:t>
            </a:r>
            <a:r>
              <a:rPr lang="fr-FR" sz="1200" dirty="0" smtClean="0"/>
              <a:t>STI et </a:t>
            </a:r>
            <a:r>
              <a:rPr lang="fr-FR" sz="1200" dirty="0"/>
              <a:t>une heure de </a:t>
            </a:r>
            <a:r>
              <a:rPr lang="fr-FR" sz="1200" dirty="0" err="1"/>
              <a:t>co</a:t>
            </a:r>
            <a:r>
              <a:rPr lang="fr-FR" sz="1200" dirty="0"/>
              <a:t>-enseignement STI et </a:t>
            </a:r>
            <a:r>
              <a:rPr lang="fr-FR" sz="1200" dirty="0" smtClean="0"/>
              <a:t>Anglais</a:t>
            </a:r>
            <a:endParaRPr lang="fr-FR" sz="1200" dirty="0"/>
          </a:p>
          <a:p>
            <a:endParaRPr lang="fr-FR" sz="1200" dirty="0"/>
          </a:p>
        </p:txBody>
      </p:sp>
      <p:sp>
        <p:nvSpPr>
          <p:cNvPr id="5" name="ZoneTexte 4"/>
          <p:cNvSpPr txBox="1"/>
          <p:nvPr/>
        </p:nvSpPr>
        <p:spPr>
          <a:xfrm>
            <a:off x="921928" y="332656"/>
            <a:ext cx="5306256" cy="923330"/>
          </a:xfrm>
          <a:prstGeom prst="rect">
            <a:avLst/>
          </a:prstGeom>
          <a:noFill/>
        </p:spPr>
        <p:txBody>
          <a:bodyPr wrap="square" rtlCol="0">
            <a:spAutoFit/>
          </a:bodyPr>
          <a:lstStyle/>
          <a:p>
            <a:r>
              <a:rPr lang="fr-FR" b="1" dirty="0" smtClean="0">
                <a:solidFill>
                  <a:schemeClr val="accent6">
                    <a:lumMod val="75000"/>
                  </a:schemeClr>
                </a:solidFill>
              </a:rPr>
              <a:t>Un horaire d’enseignement professionnel globalisé, réparti  au niveau de l’établissement… </a:t>
            </a:r>
            <a:endParaRPr lang="fr-FR" b="1" dirty="0">
              <a:solidFill>
                <a:schemeClr val="accent6">
                  <a:lumMod val="75000"/>
                </a:schemeClr>
              </a:solidFill>
            </a:endParaRPr>
          </a:p>
        </p:txBody>
      </p:sp>
      <p:sp>
        <p:nvSpPr>
          <p:cNvPr id="6" name="ZoneTexte 5"/>
          <p:cNvSpPr txBox="1"/>
          <p:nvPr/>
        </p:nvSpPr>
        <p:spPr>
          <a:xfrm flipH="1">
            <a:off x="0" y="0"/>
            <a:ext cx="4308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vert270" wrap="square" rtlCol="0">
            <a:spAutoFit/>
          </a:bodyPr>
          <a:lstStyle/>
          <a:p>
            <a:r>
              <a:rPr lang="fr-FR" sz="1600" b="1" i="1" dirty="0" smtClean="0">
                <a:solidFill>
                  <a:srgbClr val="FFFFFF"/>
                </a:solidFill>
              </a:rPr>
              <a:t>BTS de la mécanique: les activités professionnelles</a:t>
            </a:r>
          </a:p>
        </p:txBody>
      </p:sp>
    </p:spTree>
    <p:extLst>
      <p:ext uri="{BB962C8B-B14F-4D97-AF65-F5344CB8AC3E}">
        <p14:creationId xmlns:p14="http://schemas.microsoft.com/office/powerpoint/2010/main" val="156668498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flipH="1">
            <a:off x="0" y="0"/>
            <a:ext cx="430887" cy="6858000"/>
          </a:xfrm>
          <a:prstGeom prst="rect">
            <a:avLst/>
          </a:prstGeom>
          <a:solidFill>
            <a:schemeClr val="accent2">
              <a:lumMod val="75000"/>
            </a:schemeClr>
          </a:solidFill>
        </p:spPr>
        <p:txBody>
          <a:bodyPr vert="vert270" wrap="square" rtlCol="0">
            <a:spAutoFit/>
          </a:bodyPr>
          <a:lstStyle/>
          <a:p>
            <a:r>
              <a:rPr lang="fr-FR" sz="1600" b="1" i="1" dirty="0" smtClean="0"/>
              <a:t>      </a:t>
            </a:r>
            <a:r>
              <a:rPr lang="fr-FR" sz="1600" b="1" i="1" dirty="0" smtClean="0">
                <a:solidFill>
                  <a:srgbClr val="FFFFFF"/>
                </a:solidFill>
              </a:rPr>
              <a:t>BTS CPRP série 2015 – Relations tâches/compétences/épreuves</a:t>
            </a:r>
            <a:endParaRPr lang="fr-FR" sz="1600" i="1" dirty="0" smtClean="0">
              <a:solidFill>
                <a:srgbClr val="FFFFFF"/>
              </a:solidFill>
            </a:endParaRPr>
          </a:p>
        </p:txBody>
      </p:sp>
      <p:graphicFrame>
        <p:nvGraphicFramePr>
          <p:cNvPr id="2" name="Tableau 1"/>
          <p:cNvGraphicFramePr>
            <a:graphicFrameLocks noGrp="1" noChangeAspect="1"/>
          </p:cNvGraphicFramePr>
          <p:nvPr>
            <p:extLst>
              <p:ext uri="{D42A27DB-BD31-4B8C-83A1-F6EECF244321}">
                <p14:modId xmlns:p14="http://schemas.microsoft.com/office/powerpoint/2010/main" val="1227095633"/>
              </p:ext>
            </p:extLst>
          </p:nvPr>
        </p:nvGraphicFramePr>
        <p:xfrm>
          <a:off x="899592" y="764704"/>
          <a:ext cx="7880390" cy="5121106"/>
        </p:xfrm>
        <a:graphic>
          <a:graphicData uri="http://schemas.openxmlformats.org/drawingml/2006/table">
            <a:tbl>
              <a:tblPr/>
              <a:tblGrid>
                <a:gridCol w="1485436"/>
                <a:gridCol w="530410"/>
                <a:gridCol w="325808"/>
                <a:gridCol w="325808"/>
                <a:gridCol w="325808"/>
                <a:gridCol w="325808"/>
                <a:gridCol w="325808"/>
                <a:gridCol w="325808"/>
                <a:gridCol w="325808"/>
                <a:gridCol w="325808"/>
                <a:gridCol w="325808"/>
                <a:gridCol w="325808"/>
                <a:gridCol w="325808"/>
                <a:gridCol w="325808"/>
                <a:gridCol w="325808"/>
                <a:gridCol w="325808"/>
                <a:gridCol w="325808"/>
                <a:gridCol w="325808"/>
                <a:gridCol w="325808"/>
                <a:gridCol w="325808"/>
              </a:tblGrid>
              <a:tr h="143095">
                <a:tc>
                  <a:txBody>
                    <a:bodyPr/>
                    <a:lstStyle/>
                    <a:p>
                      <a:pPr algn="ctr" fontAlgn="ctr"/>
                      <a:r>
                        <a:rPr lang="fr-FR" sz="800" b="1" i="0" u="none" strike="noStrike">
                          <a:solidFill>
                            <a:srgbClr val="000000"/>
                          </a:solidFill>
                          <a:effectLst/>
                          <a:latin typeface="Arial"/>
                        </a:rPr>
                        <a:t>Activités</a:t>
                      </a:r>
                    </a:p>
                  </a:txBody>
                  <a:tcPr marL="8944" marR="8944" marT="89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Tâches</a:t>
                      </a:r>
                    </a:p>
                  </a:txBody>
                  <a:tcPr marL="8944" marR="8944" marT="894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C1</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algn="ctr" fontAlgn="ctr"/>
                      <a:r>
                        <a:rPr lang="fr-FR" sz="800" b="1" i="0" u="none" strike="noStrike">
                          <a:solidFill>
                            <a:srgbClr val="000000"/>
                          </a:solidFill>
                          <a:effectLst/>
                          <a:latin typeface="Arial"/>
                        </a:rPr>
                        <a:t>C2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algn="ctr" fontAlgn="ctr"/>
                      <a:r>
                        <a:rPr lang="fr-FR" sz="800" b="1" i="0" u="none" strike="noStrike">
                          <a:solidFill>
                            <a:srgbClr val="000000"/>
                          </a:solidFill>
                          <a:effectLst/>
                          <a:latin typeface="Arial"/>
                        </a:rPr>
                        <a:t>C3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algn="ctr" fontAlgn="ctr"/>
                      <a:r>
                        <a:rPr lang="fr-FR" sz="800" b="1" i="0" u="none" strike="noStrike">
                          <a:solidFill>
                            <a:srgbClr val="000000"/>
                          </a:solidFill>
                          <a:effectLst/>
                          <a:latin typeface="Arial"/>
                        </a:rPr>
                        <a:t>C4</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algn="ctr" fontAlgn="ctr"/>
                      <a:r>
                        <a:rPr lang="fr-FR" sz="800" b="1" i="0" u="none" strike="noStrike">
                          <a:solidFill>
                            <a:srgbClr val="000000"/>
                          </a:solidFill>
                          <a:effectLst/>
                          <a:latin typeface="Arial"/>
                        </a:rPr>
                        <a:t>C5</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800" b="1" i="0" u="none" strike="noStrike">
                          <a:solidFill>
                            <a:srgbClr val="000000"/>
                          </a:solidFill>
                          <a:effectLst/>
                          <a:latin typeface="Arial"/>
                        </a:rPr>
                        <a:t>C6</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800" b="1" i="0" u="none" strike="noStrike">
                          <a:solidFill>
                            <a:srgbClr val="000000"/>
                          </a:solidFill>
                          <a:effectLst/>
                          <a:latin typeface="Arial"/>
                        </a:rPr>
                        <a:t>C7</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800" b="1" i="0" u="none" strike="noStrike">
                          <a:solidFill>
                            <a:srgbClr val="000000"/>
                          </a:solidFill>
                          <a:effectLst/>
                          <a:latin typeface="Arial"/>
                        </a:rPr>
                        <a:t>C8</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800" b="1" i="0" u="none" strike="noStrike">
                          <a:solidFill>
                            <a:srgbClr val="000000"/>
                          </a:solidFill>
                          <a:effectLst/>
                          <a:latin typeface="Arial"/>
                        </a:rPr>
                        <a:t>C9</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800" b="1" i="0" u="none" strike="noStrike">
                          <a:solidFill>
                            <a:srgbClr val="000000"/>
                          </a:solidFill>
                          <a:effectLst/>
                          <a:latin typeface="Arial"/>
                        </a:rPr>
                        <a:t>C10</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c>
                  <a:txBody>
                    <a:bodyPr/>
                    <a:lstStyle/>
                    <a:p>
                      <a:pPr algn="ctr" fontAlgn="ctr"/>
                      <a:r>
                        <a:rPr lang="fr-FR" sz="800" b="1" i="0" u="none" strike="noStrike">
                          <a:solidFill>
                            <a:srgbClr val="000000"/>
                          </a:solidFill>
                          <a:effectLst/>
                          <a:latin typeface="Arial"/>
                        </a:rPr>
                        <a:t>C11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c>
                  <a:txBody>
                    <a:bodyPr/>
                    <a:lstStyle/>
                    <a:p>
                      <a:pPr algn="ctr" fontAlgn="ctr"/>
                      <a:r>
                        <a:rPr lang="fr-FR" sz="800" b="1" i="0" u="none" strike="noStrike">
                          <a:solidFill>
                            <a:srgbClr val="000000"/>
                          </a:solidFill>
                          <a:effectLst/>
                          <a:latin typeface="Arial"/>
                        </a:rPr>
                        <a:t>C12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c>
                  <a:txBody>
                    <a:bodyPr/>
                    <a:lstStyle/>
                    <a:p>
                      <a:pPr algn="ctr" fontAlgn="ctr"/>
                      <a:r>
                        <a:rPr lang="fr-FR" sz="800" b="1" i="0" u="none" strike="noStrike">
                          <a:solidFill>
                            <a:srgbClr val="000000"/>
                          </a:solidFill>
                          <a:effectLst/>
                          <a:latin typeface="Arial"/>
                        </a:rPr>
                        <a:t>C13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c>
                  <a:txBody>
                    <a:bodyPr/>
                    <a:lstStyle/>
                    <a:p>
                      <a:pPr algn="ctr" fontAlgn="ctr"/>
                      <a:r>
                        <a:rPr lang="fr-FR" sz="800" b="1" i="0" u="none" strike="noStrike">
                          <a:solidFill>
                            <a:srgbClr val="000000"/>
                          </a:solidFill>
                          <a:effectLst/>
                          <a:latin typeface="Arial"/>
                        </a:rPr>
                        <a:t>C14</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c>
                  <a:txBody>
                    <a:bodyPr/>
                    <a:lstStyle/>
                    <a:p>
                      <a:pPr algn="ctr" fontAlgn="ctr"/>
                      <a:r>
                        <a:rPr lang="fr-FR" sz="800" b="1" i="0" u="none" strike="noStrike">
                          <a:solidFill>
                            <a:srgbClr val="000000"/>
                          </a:solidFill>
                          <a:effectLst/>
                          <a:latin typeface="Arial"/>
                        </a:rPr>
                        <a:t>C15</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c>
                  <a:txBody>
                    <a:bodyPr/>
                    <a:lstStyle/>
                    <a:p>
                      <a:pPr algn="ctr" fontAlgn="ctr"/>
                      <a:r>
                        <a:rPr lang="fr-FR" sz="800" b="1" i="0" u="none" strike="noStrike">
                          <a:solidFill>
                            <a:srgbClr val="000000"/>
                          </a:solidFill>
                          <a:effectLst/>
                          <a:latin typeface="Arial"/>
                        </a:rPr>
                        <a:t>C16</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c>
                  <a:txBody>
                    <a:bodyPr/>
                    <a:lstStyle/>
                    <a:p>
                      <a:pPr algn="ctr" fontAlgn="ctr"/>
                      <a:r>
                        <a:rPr lang="fr-FR" sz="800" b="1" i="0" u="none" strike="noStrike" dirty="0" smtClean="0">
                          <a:solidFill>
                            <a:srgbClr val="000000"/>
                          </a:solidFill>
                          <a:effectLst/>
                          <a:latin typeface="Arial"/>
                        </a:rPr>
                        <a:t>Ca17</a:t>
                      </a:r>
                      <a:endParaRPr lang="fr-FR" sz="800" b="1" i="0" u="none" strike="noStrike" dirty="0">
                        <a:solidFill>
                          <a:srgbClr val="000000"/>
                        </a:solidFill>
                        <a:effectLst/>
                        <a:latin typeface="Arial"/>
                      </a:endParaRP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c>
                  <a:txBody>
                    <a:bodyPr/>
                    <a:lstStyle/>
                    <a:p>
                      <a:pPr algn="ctr" fontAlgn="ctr"/>
                      <a:r>
                        <a:rPr lang="fr-FR" sz="800" b="1" i="0" u="none" strike="noStrike" dirty="0" smtClean="0">
                          <a:solidFill>
                            <a:srgbClr val="000000"/>
                          </a:solidFill>
                          <a:effectLst/>
                          <a:latin typeface="Arial"/>
                        </a:rPr>
                        <a:t>Ca18</a:t>
                      </a:r>
                      <a:endParaRPr lang="fr-FR" sz="800" b="1" i="0" u="none" strike="noStrike" dirty="0">
                        <a:solidFill>
                          <a:srgbClr val="000000"/>
                        </a:solidFill>
                        <a:effectLst/>
                        <a:latin typeface="Arial"/>
                      </a:endParaRP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r>
              <a:tr h="169135">
                <a:tc rowSpan="5">
                  <a:txBody>
                    <a:bodyPr/>
                    <a:lstStyle/>
                    <a:p>
                      <a:pPr algn="ctr" fontAlgn="ctr"/>
                      <a:r>
                        <a:rPr lang="fr-FR" sz="1200" b="1" i="0" u="none" strike="noStrike" dirty="0">
                          <a:solidFill>
                            <a:srgbClr val="000000"/>
                          </a:solidFill>
                          <a:effectLst/>
                          <a:latin typeface="Arial"/>
                        </a:rPr>
                        <a:t>Répondre à une affaire</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800" b="1" i="0" u="none" strike="noStrike" dirty="0">
                          <a:solidFill>
                            <a:srgbClr val="000000"/>
                          </a:solidFill>
                          <a:effectLst/>
                          <a:latin typeface="Arial"/>
                        </a:rPr>
                        <a:t>A1-T1</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FF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dirty="0">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A1-T2</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dirty="0">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A1-T3</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A1-T4</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dirty="0">
                          <a:solidFill>
                            <a:srgbClr val="000000"/>
                          </a:solidFill>
                          <a:effectLst/>
                          <a:latin typeface="Arial"/>
                        </a:rPr>
                        <a:t>2</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dirty="0">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dirty="0">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FF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A1-T5</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69135">
                <a:tc rowSpan="6">
                  <a:txBody>
                    <a:bodyPr/>
                    <a:lstStyle/>
                    <a:p>
                      <a:pPr algn="ctr" fontAlgn="ctr"/>
                      <a:r>
                        <a:rPr lang="fr-FR" sz="1200" b="1" i="0" u="none" strike="noStrike">
                          <a:solidFill>
                            <a:srgbClr val="000000"/>
                          </a:solidFill>
                          <a:effectLst/>
                          <a:latin typeface="Arial"/>
                        </a:rPr>
                        <a:t>Concevoir la production</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800" b="1" i="0" u="none" strike="noStrike">
                          <a:solidFill>
                            <a:srgbClr val="000000"/>
                          </a:solidFill>
                          <a:effectLst/>
                          <a:latin typeface="Arial"/>
                        </a:rPr>
                        <a:t>A2-T1</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800" b="1" i="0" u="none" strike="noStrike" dirty="0">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A2-T2</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A2-T3</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A2-T4</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A2-T5</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dirty="0">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A2-T6</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69135">
                <a:tc rowSpan="5">
                  <a:txBody>
                    <a:bodyPr/>
                    <a:lstStyle/>
                    <a:p>
                      <a:pPr algn="ctr" fontAlgn="ctr"/>
                      <a:r>
                        <a:rPr lang="fr-FR" sz="1200" b="1" i="0" u="none" strike="noStrike" dirty="0">
                          <a:solidFill>
                            <a:srgbClr val="000000"/>
                          </a:solidFill>
                          <a:effectLst/>
                          <a:latin typeface="Arial"/>
                        </a:rPr>
                        <a:t>Initialiser la production</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800" b="1" i="0" u="none" strike="noStrike">
                          <a:solidFill>
                            <a:srgbClr val="000000"/>
                          </a:solidFill>
                          <a:effectLst/>
                          <a:latin typeface="Arial"/>
                        </a:rPr>
                        <a:t>A3-T1</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FF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A3-T2</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dirty="0">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FF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A3-T3</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FF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A3-T4</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dirty="0">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A3-T5</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69135">
                <a:tc rowSpan="7">
                  <a:txBody>
                    <a:bodyPr/>
                    <a:lstStyle/>
                    <a:p>
                      <a:pPr algn="ctr" fontAlgn="ctr"/>
                      <a:r>
                        <a:rPr lang="fr-FR" sz="1200" b="1" i="0" u="none" strike="noStrike" dirty="0">
                          <a:solidFill>
                            <a:srgbClr val="000000"/>
                          </a:solidFill>
                          <a:effectLst/>
                          <a:latin typeface="Arial"/>
                        </a:rPr>
                        <a:t>Gérer la réalisation</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800" b="1" i="0" u="none" strike="noStrike">
                          <a:solidFill>
                            <a:srgbClr val="000000"/>
                          </a:solidFill>
                          <a:effectLst/>
                          <a:latin typeface="Arial"/>
                        </a:rPr>
                        <a:t>A4-T1</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A4-T2</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dirty="0">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A4-T3</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dirty="0">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A4-T4</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800" b="1" i="0" u="none" strike="noStrike">
                          <a:solidFill>
                            <a:srgbClr val="000000"/>
                          </a:solidFill>
                          <a:effectLst/>
                          <a:latin typeface="Arial"/>
                        </a:rPr>
                        <a:t>1</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A4-T5</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800" b="1" i="0" u="none" strike="noStrike">
                          <a:solidFill>
                            <a:srgbClr val="000000"/>
                          </a:solidFill>
                          <a:effectLst/>
                          <a:latin typeface="Arial"/>
                        </a:rPr>
                        <a:t>2</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A4-T6</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dirty="0">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dirty="0">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169135">
                <a:tc vMerge="1">
                  <a:txBody>
                    <a:bodyPr/>
                    <a:lstStyle/>
                    <a:p>
                      <a:endParaRPr lang="fr-FR"/>
                    </a:p>
                  </a:txBody>
                  <a:tcPr/>
                </a:tc>
                <a:tc>
                  <a:txBody>
                    <a:bodyPr/>
                    <a:lstStyle/>
                    <a:p>
                      <a:pPr algn="ctr" fontAlgn="ctr"/>
                      <a:r>
                        <a:rPr lang="fr-FR" sz="800" b="1" i="0" u="none" strike="noStrike">
                          <a:solidFill>
                            <a:srgbClr val="000000"/>
                          </a:solidFill>
                          <a:effectLst/>
                          <a:latin typeface="Arial"/>
                        </a:rPr>
                        <a:t>A4-T7</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3</a:t>
                      </a:r>
                    </a:p>
                  </a:txBody>
                  <a:tcPr marL="8944" marR="8944" marT="894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FF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dirty="0">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dirty="0">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1" i="0" u="none" strike="noStrike" dirty="0">
                          <a:solidFill>
                            <a:srgbClr val="000000"/>
                          </a:solidFill>
                          <a:effectLst/>
                          <a:latin typeface="Arial"/>
                        </a:rPr>
                        <a:t> </a:t>
                      </a:r>
                    </a:p>
                  </a:txBody>
                  <a:tcPr marL="8944" marR="8944" marT="894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37730">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a:solidFill>
                          <a:srgbClr val="000000"/>
                        </a:solidFill>
                        <a:effectLst/>
                        <a:latin typeface="Calibri"/>
                      </a:endParaRPr>
                    </a:p>
                  </a:txBody>
                  <a:tcPr marL="8944" marR="8944" marT="8944"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800" b="0" i="0" u="none" strike="noStrike" dirty="0">
                        <a:solidFill>
                          <a:srgbClr val="000000"/>
                        </a:solidFill>
                        <a:effectLst/>
                        <a:latin typeface="Calibri"/>
                      </a:endParaRPr>
                    </a:p>
                  </a:txBody>
                  <a:tcPr marL="8944" marR="8944" marT="8944"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7730">
                <a:tc gridSpan="2">
                  <a:txBody>
                    <a:bodyPr/>
                    <a:lstStyle/>
                    <a:p>
                      <a:pPr algn="l" fontAlgn="b"/>
                      <a:r>
                        <a:rPr lang="fr-FR" sz="1200" b="1" i="0" u="none" strike="noStrike" dirty="0">
                          <a:solidFill>
                            <a:srgbClr val="000000"/>
                          </a:solidFill>
                          <a:effectLst/>
                          <a:latin typeface="+mn-lt"/>
                        </a:rPr>
                        <a:t>U4 conception </a:t>
                      </a:r>
                      <a:r>
                        <a:rPr lang="fr-FR" sz="1200" b="1" i="0" u="none" strike="noStrike" dirty="0" smtClean="0">
                          <a:solidFill>
                            <a:srgbClr val="000000"/>
                          </a:solidFill>
                          <a:effectLst/>
                          <a:latin typeface="+mn-lt"/>
                        </a:rPr>
                        <a:t>préliminaire</a:t>
                      </a:r>
                      <a:endParaRPr lang="fr-FR" sz="1200" b="1" i="0" u="none" strike="noStrike" dirty="0">
                        <a:solidFill>
                          <a:srgbClr val="000000"/>
                        </a:solidFill>
                        <a:effectLst/>
                        <a:latin typeface="+mn-lt"/>
                      </a:endParaRP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hMerge="1">
                  <a:txBody>
                    <a:bodyPr/>
                    <a:lstStyle/>
                    <a:p>
                      <a:endParaRPr lang="fr-FR"/>
                    </a:p>
                  </a:txBody>
                  <a:tcPr/>
                </a:tc>
                <a:tc>
                  <a:txBody>
                    <a:bodyPr/>
                    <a:lstStyle/>
                    <a:p>
                      <a:pPr algn="l" fontAlgn="b"/>
                      <a:r>
                        <a:rPr lang="fr-FR" sz="800" b="1"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1"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1"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1"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800" b="0" i="0" u="none" strike="noStrike" dirty="0">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dirty="0">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800" b="0" i="0" u="none" strike="noStrike" dirty="0">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37730">
                <a:tc gridSpan="2">
                  <a:txBody>
                    <a:bodyPr/>
                    <a:lstStyle/>
                    <a:p>
                      <a:pPr algn="l" fontAlgn="b"/>
                      <a:r>
                        <a:rPr lang="fr-FR" sz="1200" b="1" i="0" u="none" strike="noStrike">
                          <a:solidFill>
                            <a:srgbClr val="000000"/>
                          </a:solidFill>
                          <a:effectLst/>
                          <a:latin typeface="+mn-lt"/>
                        </a:rPr>
                        <a:t>U5 projet industriel</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l" fontAlgn="b"/>
                      <a:r>
                        <a:rPr lang="fr-FR" sz="800" b="0" i="0" u="none" strike="noStrike" dirty="0">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7730">
                <a:tc gridSpan="2">
                  <a:txBody>
                    <a:bodyPr/>
                    <a:lstStyle/>
                    <a:p>
                      <a:pPr algn="l" fontAlgn="b"/>
                      <a:r>
                        <a:rPr lang="fr-FR" sz="1200" b="1" i="0" u="none" strike="noStrike">
                          <a:solidFill>
                            <a:srgbClr val="000000"/>
                          </a:solidFill>
                          <a:effectLst/>
                          <a:latin typeface="+mn-lt"/>
                        </a:rPr>
                        <a:t>U61 projet collaboratif</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hMerge="1">
                  <a:txBody>
                    <a:bodyPr/>
                    <a:lstStyle/>
                    <a:p>
                      <a:endParaRPr lang="fr-FR"/>
                    </a:p>
                  </a:txBody>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dirty="0">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2170">
                <a:tc gridSpan="2">
                  <a:txBody>
                    <a:bodyPr/>
                    <a:lstStyle/>
                    <a:p>
                      <a:pPr algn="l" fontAlgn="b"/>
                      <a:r>
                        <a:rPr lang="fr-FR" sz="1200" b="1" i="0" u="none" strike="noStrike" dirty="0">
                          <a:solidFill>
                            <a:srgbClr val="000000"/>
                          </a:solidFill>
                          <a:effectLst/>
                          <a:latin typeface="+mn-lt"/>
                        </a:rPr>
                        <a:t>U62 gestion et suivi de réalisation en entreprise</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hMerge="1">
                  <a:txBody>
                    <a:bodyPr/>
                    <a:lstStyle/>
                    <a:p>
                      <a:endParaRPr lang="fr-FR"/>
                    </a:p>
                  </a:txBody>
                  <a:tcPr/>
                </a:tc>
                <a:tc>
                  <a:txBody>
                    <a:bodyPr/>
                    <a:lstStyle/>
                    <a:p>
                      <a:pPr algn="l" fontAlgn="b"/>
                      <a:r>
                        <a:rPr lang="fr-FR" sz="800" b="0" i="0" u="none" strike="noStrike" dirty="0">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l" fontAlgn="b"/>
                      <a:r>
                        <a:rPr lang="fr-FR" sz="800" b="0" i="0" u="none" strike="noStrike" dirty="0">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dirty="0">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dirty="0">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l" fontAlgn="b"/>
                      <a:r>
                        <a:rPr lang="fr-FR" sz="800" b="0" i="0" u="none" strike="noStrike" dirty="0">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l" fontAlgn="b"/>
                      <a:r>
                        <a:rPr lang="fr-FR" sz="800" b="0" i="0" u="none" strike="noStrike" dirty="0">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l" fontAlgn="b"/>
                      <a:r>
                        <a:rPr lang="fr-FR" sz="800" b="0" i="0" u="none" strike="noStrike" dirty="0">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dirty="0">
                          <a:solidFill>
                            <a:srgbClr val="000000"/>
                          </a:solidFill>
                          <a:effectLst/>
                          <a:latin typeface="Calibri"/>
                        </a:rPr>
                        <a:t> </a:t>
                      </a:r>
                    </a:p>
                  </a:txBody>
                  <a:tcPr marL="8944" marR="8944" marT="894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r>
            </a:tbl>
          </a:graphicData>
        </a:graphic>
      </p:graphicFrame>
      <p:sp>
        <p:nvSpPr>
          <p:cNvPr id="5" name="Ellipse 4"/>
          <p:cNvSpPr/>
          <p:nvPr/>
        </p:nvSpPr>
        <p:spPr>
          <a:xfrm>
            <a:off x="4231674" y="836712"/>
            <a:ext cx="1564462" cy="1008112"/>
          </a:xfrm>
          <a:prstGeom prst="ellipse">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 name="Ellipse 5"/>
          <p:cNvSpPr/>
          <p:nvPr/>
        </p:nvSpPr>
        <p:spPr>
          <a:xfrm>
            <a:off x="4283968" y="4869160"/>
            <a:ext cx="1492454" cy="288032"/>
          </a:xfrm>
          <a:prstGeom prst="ellipse">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7" name="Forme libre 6"/>
          <p:cNvSpPr/>
          <p:nvPr/>
        </p:nvSpPr>
        <p:spPr>
          <a:xfrm>
            <a:off x="3572507" y="1700809"/>
            <a:ext cx="1143509" cy="3168352"/>
          </a:xfrm>
          <a:custGeom>
            <a:avLst/>
            <a:gdLst>
              <a:gd name="connsiteX0" fmla="*/ 412607 w 584574"/>
              <a:gd name="connsiteY0" fmla="*/ 0 h 3929252"/>
              <a:gd name="connsiteX1" fmla="*/ 2533 w 584574"/>
              <a:gd name="connsiteY1" fmla="*/ 2116768 h 3929252"/>
              <a:gd name="connsiteX2" fmla="*/ 584574 w 584574"/>
              <a:gd name="connsiteY2" fmla="*/ 3929252 h 3929252"/>
              <a:gd name="connsiteX0" fmla="*/ 414337 w 586304"/>
              <a:gd name="connsiteY0" fmla="*/ 0 h 3929252"/>
              <a:gd name="connsiteX1" fmla="*/ 4263 w 586304"/>
              <a:gd name="connsiteY1" fmla="*/ 2116768 h 3929252"/>
              <a:gd name="connsiteX2" fmla="*/ 586304 w 586304"/>
              <a:gd name="connsiteY2" fmla="*/ 3929252 h 3929252"/>
              <a:gd name="connsiteX0" fmla="*/ 411587 w 504184"/>
              <a:gd name="connsiteY0" fmla="*/ 0 h 3955711"/>
              <a:gd name="connsiteX1" fmla="*/ 1513 w 504184"/>
              <a:gd name="connsiteY1" fmla="*/ 2116768 h 3955711"/>
              <a:gd name="connsiteX2" fmla="*/ 504184 w 504184"/>
              <a:gd name="connsiteY2" fmla="*/ 3955711 h 3955711"/>
            </a:gdLst>
            <a:ahLst/>
            <a:cxnLst>
              <a:cxn ang="0">
                <a:pos x="connsiteX0" y="connsiteY0"/>
              </a:cxn>
              <a:cxn ang="0">
                <a:pos x="connsiteX1" y="connsiteY1"/>
              </a:cxn>
              <a:cxn ang="0">
                <a:pos x="connsiteX2" y="connsiteY2"/>
              </a:cxn>
            </a:cxnLst>
            <a:rect l="l" t="t" r="r" b="b"/>
            <a:pathLst>
              <a:path w="504184" h="3955711">
                <a:moveTo>
                  <a:pt x="411587" y="0"/>
                </a:moveTo>
                <a:cubicBezTo>
                  <a:pt x="86394" y="783865"/>
                  <a:pt x="-13920" y="1457483"/>
                  <a:pt x="1513" y="2116768"/>
                </a:cubicBezTo>
                <a:cubicBezTo>
                  <a:pt x="16946" y="2776053"/>
                  <a:pt x="504184" y="3955711"/>
                  <a:pt x="504184" y="3955711"/>
                </a:cubicBezTo>
              </a:path>
            </a:pathLst>
          </a:custGeom>
          <a:ln w="12700" cmpd="sng">
            <a:solidFill>
              <a:srgbClr val="FF0000"/>
            </a:solidFill>
            <a:headEnd type="none"/>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8" name="Ellipse 7"/>
          <p:cNvSpPr/>
          <p:nvPr/>
        </p:nvSpPr>
        <p:spPr>
          <a:xfrm>
            <a:off x="683569" y="908720"/>
            <a:ext cx="1800200" cy="792088"/>
          </a:xfrm>
          <a:prstGeom prst="ellipse">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Ellipse 8"/>
          <p:cNvSpPr/>
          <p:nvPr/>
        </p:nvSpPr>
        <p:spPr>
          <a:xfrm>
            <a:off x="755576" y="4797152"/>
            <a:ext cx="2376264" cy="423355"/>
          </a:xfrm>
          <a:prstGeom prst="ellipse">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0" name="Forme libre 9"/>
          <p:cNvSpPr/>
          <p:nvPr/>
        </p:nvSpPr>
        <p:spPr>
          <a:xfrm>
            <a:off x="2411760" y="888619"/>
            <a:ext cx="2016224" cy="164117"/>
          </a:xfrm>
          <a:custGeom>
            <a:avLst/>
            <a:gdLst>
              <a:gd name="connsiteX0" fmla="*/ 412607 w 584574"/>
              <a:gd name="connsiteY0" fmla="*/ 0 h 3929252"/>
              <a:gd name="connsiteX1" fmla="*/ 2533 w 584574"/>
              <a:gd name="connsiteY1" fmla="*/ 2116768 h 3929252"/>
              <a:gd name="connsiteX2" fmla="*/ 584574 w 584574"/>
              <a:gd name="connsiteY2" fmla="*/ 3929252 h 3929252"/>
              <a:gd name="connsiteX0" fmla="*/ 414337 w 586304"/>
              <a:gd name="connsiteY0" fmla="*/ 0 h 3929252"/>
              <a:gd name="connsiteX1" fmla="*/ 4263 w 586304"/>
              <a:gd name="connsiteY1" fmla="*/ 2116768 h 3929252"/>
              <a:gd name="connsiteX2" fmla="*/ 586304 w 586304"/>
              <a:gd name="connsiteY2" fmla="*/ 3929252 h 3929252"/>
              <a:gd name="connsiteX0" fmla="*/ 411587 w 504184"/>
              <a:gd name="connsiteY0" fmla="*/ 0 h 3955711"/>
              <a:gd name="connsiteX1" fmla="*/ 1513 w 504184"/>
              <a:gd name="connsiteY1" fmla="*/ 2116768 h 3955711"/>
              <a:gd name="connsiteX2" fmla="*/ 504184 w 504184"/>
              <a:gd name="connsiteY2" fmla="*/ 3955711 h 3955711"/>
              <a:gd name="connsiteX0" fmla="*/ 0 w 92597"/>
              <a:gd name="connsiteY0" fmla="*/ 0 h 3955711"/>
              <a:gd name="connsiteX1" fmla="*/ 92597 w 92597"/>
              <a:gd name="connsiteY1" fmla="*/ 3955711 h 3955711"/>
              <a:gd name="connsiteX0" fmla="*/ 939203 w 939203"/>
              <a:gd name="connsiteY0" fmla="*/ 502733 h 502733"/>
              <a:gd name="connsiteX1" fmla="*/ 0 w 939203"/>
              <a:gd name="connsiteY1" fmla="*/ 0 h 502733"/>
              <a:gd name="connsiteX0" fmla="*/ 0 w 317477"/>
              <a:gd name="connsiteY0" fmla="*/ 0 h 264595"/>
              <a:gd name="connsiteX1" fmla="*/ 317477 w 317477"/>
              <a:gd name="connsiteY1" fmla="*/ 264595 h 264595"/>
              <a:gd name="connsiteX0" fmla="*/ 0 w 462987"/>
              <a:gd name="connsiteY0" fmla="*/ 0 h 13229"/>
              <a:gd name="connsiteX1" fmla="*/ 462987 w 462987"/>
              <a:gd name="connsiteY1" fmla="*/ 13229 h 13229"/>
              <a:gd name="connsiteX0" fmla="*/ 0 w 462987"/>
              <a:gd name="connsiteY0" fmla="*/ 79453 h 92682"/>
              <a:gd name="connsiteX1" fmla="*/ 462987 w 462987"/>
              <a:gd name="connsiteY1" fmla="*/ 92682 h 92682"/>
              <a:gd name="connsiteX0" fmla="*/ 0 w 462987"/>
              <a:gd name="connsiteY0" fmla="*/ 118072 h 131301"/>
              <a:gd name="connsiteX1" fmla="*/ 462987 w 462987"/>
              <a:gd name="connsiteY1" fmla="*/ 131301 h 131301"/>
            </a:gdLst>
            <a:ahLst/>
            <a:cxnLst>
              <a:cxn ang="0">
                <a:pos x="connsiteX0" y="connsiteY0"/>
              </a:cxn>
              <a:cxn ang="0">
                <a:pos x="connsiteX1" y="connsiteY1"/>
              </a:cxn>
            </a:cxnLst>
            <a:rect l="l" t="t" r="r" b="b"/>
            <a:pathLst>
              <a:path w="462987" h="131301">
                <a:moveTo>
                  <a:pt x="0" y="118072"/>
                </a:moveTo>
                <a:cubicBezTo>
                  <a:pt x="141101" y="-9816"/>
                  <a:pt x="282201" y="-71556"/>
                  <a:pt x="462987" y="131301"/>
                </a:cubicBezTo>
              </a:path>
            </a:pathLst>
          </a:custGeom>
          <a:ln w="12700" cmpd="sng">
            <a:solidFill>
              <a:srgbClr val="FF0000"/>
            </a:solidFill>
            <a:headEnd type="none"/>
            <a:tailEnd type="triangle" w="lg" len="lg"/>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332475414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947480" y="3046798"/>
            <a:ext cx="3792868" cy="390667"/>
          </a:xfrm>
          <a:prstGeom prst="rect">
            <a:avLst/>
          </a:prstGeom>
          <a:ln/>
        </p:spPr>
        <p:style>
          <a:lnRef idx="1">
            <a:schemeClr val="accent2"/>
          </a:lnRef>
          <a:fillRef idx="2">
            <a:schemeClr val="accent2"/>
          </a:fillRef>
          <a:effectRef idx="1">
            <a:schemeClr val="accent2"/>
          </a:effectRef>
          <a:fontRef idx="minor">
            <a:schemeClr val="dk1"/>
          </a:fontRef>
        </p:style>
        <p:txBody>
          <a:bodyPr vert="horz" rtlCol="0" anchor="ctr"/>
          <a:lstStyle/>
          <a:p>
            <a:r>
              <a:rPr lang="fr-FR" b="1" dirty="0" smtClean="0"/>
              <a:t>U41: Conception préliminaire</a:t>
            </a:r>
            <a:endParaRPr lang="fr-FR" b="1" dirty="0"/>
          </a:p>
        </p:txBody>
      </p:sp>
      <p:sp>
        <p:nvSpPr>
          <p:cNvPr id="7" name="Rectangle 6"/>
          <p:cNvSpPr/>
          <p:nvPr/>
        </p:nvSpPr>
        <p:spPr>
          <a:xfrm>
            <a:off x="3947479" y="4000433"/>
            <a:ext cx="3792870" cy="516917"/>
          </a:xfrm>
          <a:prstGeom prst="rect">
            <a:avLst/>
          </a:prstGeom>
          <a:ln/>
        </p:spPr>
        <p:style>
          <a:lnRef idx="1">
            <a:schemeClr val="dk1"/>
          </a:lnRef>
          <a:fillRef idx="2">
            <a:schemeClr val="dk1"/>
          </a:fillRef>
          <a:effectRef idx="1">
            <a:schemeClr val="dk1"/>
          </a:effectRef>
          <a:fontRef idx="minor">
            <a:schemeClr val="dk1"/>
          </a:fontRef>
        </p:style>
        <p:txBody>
          <a:bodyPr vert="horz" rtlCol="0" anchor="ctr"/>
          <a:lstStyle/>
          <a:p>
            <a:r>
              <a:rPr lang="fr-FR" b="1" dirty="0" smtClean="0"/>
              <a:t>U51: Projet …</a:t>
            </a:r>
            <a:endParaRPr lang="fr-FR" b="1" dirty="0"/>
          </a:p>
        </p:txBody>
      </p:sp>
      <p:sp>
        <p:nvSpPr>
          <p:cNvPr id="9" name="Rectangle 8"/>
          <p:cNvSpPr/>
          <p:nvPr/>
        </p:nvSpPr>
        <p:spPr>
          <a:xfrm>
            <a:off x="3947489" y="5013176"/>
            <a:ext cx="3792870" cy="516917"/>
          </a:xfrm>
          <a:prstGeom prst="rect">
            <a:avLst/>
          </a:prstGeom>
          <a:ln/>
        </p:spPr>
        <p:style>
          <a:lnRef idx="1">
            <a:schemeClr val="accent6"/>
          </a:lnRef>
          <a:fillRef idx="2">
            <a:schemeClr val="accent6"/>
          </a:fillRef>
          <a:effectRef idx="1">
            <a:schemeClr val="accent6"/>
          </a:effectRef>
          <a:fontRef idx="minor">
            <a:schemeClr val="dk1"/>
          </a:fontRef>
        </p:style>
        <p:txBody>
          <a:bodyPr vert="horz" rtlCol="0" anchor="ctr"/>
          <a:lstStyle/>
          <a:p>
            <a:r>
              <a:rPr lang="fr-FR" b="1" dirty="0" smtClean="0"/>
              <a:t>U61: Projet collaboratif d’optimisation</a:t>
            </a:r>
            <a:endParaRPr lang="fr-FR" b="1" dirty="0"/>
          </a:p>
        </p:txBody>
      </p:sp>
      <p:sp>
        <p:nvSpPr>
          <p:cNvPr id="10" name="Rectangle 9"/>
          <p:cNvSpPr/>
          <p:nvPr/>
        </p:nvSpPr>
        <p:spPr>
          <a:xfrm>
            <a:off x="3947448" y="5679391"/>
            <a:ext cx="3792870" cy="516917"/>
          </a:xfrm>
          <a:prstGeom prst="rect">
            <a:avLst/>
          </a:prstGeom>
          <a:ln/>
        </p:spPr>
        <p:style>
          <a:lnRef idx="1">
            <a:schemeClr val="accent6"/>
          </a:lnRef>
          <a:fillRef idx="2">
            <a:schemeClr val="accent6"/>
          </a:fillRef>
          <a:effectRef idx="1">
            <a:schemeClr val="accent6"/>
          </a:effectRef>
          <a:fontRef idx="minor">
            <a:schemeClr val="dk1"/>
          </a:fontRef>
        </p:style>
        <p:txBody>
          <a:bodyPr vert="horz" rtlCol="0" anchor="ctr"/>
          <a:lstStyle/>
          <a:p>
            <a:r>
              <a:rPr lang="fr-FR" b="1" dirty="0" smtClean="0"/>
              <a:t>U62: gestion et suivi de réalisation en entreprise</a:t>
            </a:r>
            <a:endParaRPr lang="fr-FR" b="1" dirty="0"/>
          </a:p>
        </p:txBody>
      </p:sp>
      <p:sp>
        <p:nvSpPr>
          <p:cNvPr id="15" name="Rectangle 14"/>
          <p:cNvSpPr/>
          <p:nvPr/>
        </p:nvSpPr>
        <p:spPr>
          <a:xfrm>
            <a:off x="3947484" y="303856"/>
            <a:ext cx="3576844" cy="483682"/>
          </a:xfrm>
          <a:prstGeom prst="rect">
            <a:avLst/>
          </a:prstGeom>
          <a:ln/>
        </p:spPr>
        <p:style>
          <a:lnRef idx="1">
            <a:schemeClr val="accent5"/>
          </a:lnRef>
          <a:fillRef idx="2">
            <a:schemeClr val="accent5"/>
          </a:fillRef>
          <a:effectRef idx="1">
            <a:schemeClr val="accent5"/>
          </a:effectRef>
          <a:fontRef idx="minor">
            <a:schemeClr val="dk1"/>
          </a:fontRef>
        </p:style>
        <p:txBody>
          <a:bodyPr vert="horz" rtlCol="0" anchor="ctr"/>
          <a:lstStyle/>
          <a:p>
            <a:r>
              <a:rPr lang="fr-FR" b="1" dirty="0" smtClean="0"/>
              <a:t>U1: Culture générale expression</a:t>
            </a:r>
            <a:endParaRPr lang="fr-FR" b="1" dirty="0"/>
          </a:p>
        </p:txBody>
      </p:sp>
      <p:sp>
        <p:nvSpPr>
          <p:cNvPr id="16" name="Rectangle 15"/>
          <p:cNvSpPr/>
          <p:nvPr/>
        </p:nvSpPr>
        <p:spPr>
          <a:xfrm>
            <a:off x="3947482" y="996673"/>
            <a:ext cx="3792870" cy="494126"/>
          </a:xfrm>
          <a:prstGeom prst="rect">
            <a:avLst/>
          </a:prstGeom>
          <a:solidFill>
            <a:schemeClr val="accent1">
              <a:lumMod val="40000"/>
              <a:lumOff val="60000"/>
            </a:schemeClr>
          </a:solidFill>
          <a:ln/>
        </p:spPr>
        <p:style>
          <a:lnRef idx="1">
            <a:schemeClr val="accent3"/>
          </a:lnRef>
          <a:fillRef idx="2">
            <a:schemeClr val="accent3"/>
          </a:fillRef>
          <a:effectRef idx="1">
            <a:schemeClr val="accent3"/>
          </a:effectRef>
          <a:fontRef idx="minor">
            <a:schemeClr val="dk1"/>
          </a:fontRef>
        </p:style>
        <p:txBody>
          <a:bodyPr vert="horz" rtlCol="0" anchor="ctr"/>
          <a:lstStyle/>
          <a:p>
            <a:r>
              <a:rPr lang="fr-FR" b="1" dirty="0" smtClean="0"/>
              <a:t>U2: LV étrangère anglais</a:t>
            </a:r>
            <a:endParaRPr lang="fr-FR" b="1" dirty="0"/>
          </a:p>
        </p:txBody>
      </p:sp>
      <p:sp>
        <p:nvSpPr>
          <p:cNvPr id="17" name="Rectangle 16"/>
          <p:cNvSpPr/>
          <p:nvPr/>
        </p:nvSpPr>
        <p:spPr>
          <a:xfrm>
            <a:off x="3947482" y="1625631"/>
            <a:ext cx="3792870" cy="516917"/>
          </a:xfrm>
          <a:prstGeom prst="rect">
            <a:avLst/>
          </a:prstGeom>
          <a:ln/>
        </p:spPr>
        <p:style>
          <a:lnRef idx="1">
            <a:schemeClr val="accent3"/>
          </a:lnRef>
          <a:fillRef idx="2">
            <a:schemeClr val="accent3"/>
          </a:fillRef>
          <a:effectRef idx="1">
            <a:schemeClr val="accent3"/>
          </a:effectRef>
          <a:fontRef idx="minor">
            <a:schemeClr val="dk1"/>
          </a:fontRef>
        </p:style>
        <p:txBody>
          <a:bodyPr vert="horz" rtlCol="0" anchor="ctr"/>
          <a:lstStyle/>
          <a:p>
            <a:r>
              <a:rPr lang="fr-FR" b="1" dirty="0" smtClean="0"/>
              <a:t>U31: Mathématiques</a:t>
            </a:r>
            <a:endParaRPr lang="fr-FR" b="1" dirty="0"/>
          </a:p>
        </p:txBody>
      </p:sp>
      <p:sp>
        <p:nvSpPr>
          <p:cNvPr id="18" name="Rectangle 17"/>
          <p:cNvSpPr/>
          <p:nvPr/>
        </p:nvSpPr>
        <p:spPr>
          <a:xfrm>
            <a:off x="3947483" y="2277380"/>
            <a:ext cx="3792870" cy="516917"/>
          </a:xfrm>
          <a:prstGeom prst="rect">
            <a:avLst/>
          </a:prstGeom>
          <a:ln/>
        </p:spPr>
        <p:style>
          <a:lnRef idx="1">
            <a:schemeClr val="accent3"/>
          </a:lnRef>
          <a:fillRef idx="2">
            <a:schemeClr val="accent3"/>
          </a:fillRef>
          <a:effectRef idx="1">
            <a:schemeClr val="accent3"/>
          </a:effectRef>
          <a:fontRef idx="minor">
            <a:schemeClr val="dk1"/>
          </a:fontRef>
        </p:style>
        <p:txBody>
          <a:bodyPr vert="horz" rtlCol="0" anchor="ctr"/>
          <a:lstStyle/>
          <a:p>
            <a:r>
              <a:rPr lang="fr-FR" b="1" dirty="0" smtClean="0"/>
              <a:t>U32: Physique Chimie</a:t>
            </a:r>
            <a:endParaRPr lang="fr-FR" b="1" dirty="0"/>
          </a:p>
        </p:txBody>
      </p:sp>
      <p:sp>
        <p:nvSpPr>
          <p:cNvPr id="19" name="Rectangle 18"/>
          <p:cNvSpPr/>
          <p:nvPr/>
        </p:nvSpPr>
        <p:spPr>
          <a:xfrm>
            <a:off x="1082275" y="2911245"/>
            <a:ext cx="2470307" cy="661772"/>
          </a:xfrm>
          <a:prstGeom prst="rect">
            <a:avLst/>
          </a:prstGeom>
          <a:ln/>
        </p:spPr>
        <p:style>
          <a:lnRef idx="1">
            <a:schemeClr val="accent2"/>
          </a:lnRef>
          <a:fillRef idx="2">
            <a:schemeClr val="accent2"/>
          </a:fillRef>
          <a:effectRef idx="1">
            <a:schemeClr val="accent2"/>
          </a:effectRef>
          <a:fontRef idx="minor">
            <a:schemeClr val="dk1"/>
          </a:fontRef>
        </p:style>
        <p:txBody>
          <a:bodyPr vert="horz" rtlCol="0" anchor="ctr"/>
          <a:lstStyle/>
          <a:p>
            <a:r>
              <a:rPr lang="fr-FR" b="1" dirty="0"/>
              <a:t>E</a:t>
            </a:r>
            <a:r>
              <a:rPr lang="fr-FR" b="1" dirty="0" smtClean="0"/>
              <a:t>4: Conception préliminaire</a:t>
            </a:r>
            <a:endParaRPr lang="fr-FR" b="1" dirty="0"/>
          </a:p>
        </p:txBody>
      </p:sp>
      <p:sp>
        <p:nvSpPr>
          <p:cNvPr id="21" name="Rectangle 20"/>
          <p:cNvSpPr/>
          <p:nvPr/>
        </p:nvSpPr>
        <p:spPr>
          <a:xfrm>
            <a:off x="1082274" y="3717032"/>
            <a:ext cx="2470309" cy="1175406"/>
          </a:xfrm>
          <a:prstGeom prst="rect">
            <a:avLst/>
          </a:prstGeom>
          <a:ln/>
        </p:spPr>
        <p:style>
          <a:lnRef idx="1">
            <a:schemeClr val="dk1"/>
          </a:lnRef>
          <a:fillRef idx="2">
            <a:schemeClr val="dk1"/>
          </a:fillRef>
          <a:effectRef idx="1">
            <a:schemeClr val="dk1"/>
          </a:effectRef>
          <a:fontRef idx="minor">
            <a:schemeClr val="dk1"/>
          </a:fontRef>
        </p:style>
        <p:txBody>
          <a:bodyPr vert="horz" rtlCol="0" anchor="ctr"/>
          <a:lstStyle/>
          <a:p>
            <a:r>
              <a:rPr lang="fr-FR" b="1" dirty="0"/>
              <a:t>E</a:t>
            </a:r>
            <a:r>
              <a:rPr lang="fr-FR" b="1" dirty="0" smtClean="0"/>
              <a:t>5: Projet industriel de conception et </a:t>
            </a:r>
            <a:r>
              <a:rPr lang="fr-FR" b="1" dirty="0" smtClean="0"/>
              <a:t>d’initialisation </a:t>
            </a:r>
            <a:r>
              <a:rPr lang="fr-FR" b="1" dirty="0" smtClean="0"/>
              <a:t>de processus</a:t>
            </a:r>
            <a:endParaRPr lang="fr-FR" b="1" dirty="0"/>
          </a:p>
        </p:txBody>
      </p:sp>
      <p:sp>
        <p:nvSpPr>
          <p:cNvPr id="23" name="Rectangle 22"/>
          <p:cNvSpPr/>
          <p:nvPr/>
        </p:nvSpPr>
        <p:spPr>
          <a:xfrm>
            <a:off x="1082276" y="5020903"/>
            <a:ext cx="2470309" cy="1175405"/>
          </a:xfrm>
          <a:prstGeom prst="rect">
            <a:avLst/>
          </a:prstGeom>
          <a:ln/>
        </p:spPr>
        <p:style>
          <a:lnRef idx="1">
            <a:schemeClr val="accent6"/>
          </a:lnRef>
          <a:fillRef idx="2">
            <a:schemeClr val="accent6"/>
          </a:fillRef>
          <a:effectRef idx="1">
            <a:schemeClr val="accent6"/>
          </a:effectRef>
          <a:fontRef idx="minor">
            <a:schemeClr val="dk1"/>
          </a:fontRef>
        </p:style>
        <p:txBody>
          <a:bodyPr vert="horz" rtlCol="0" anchor="ctr"/>
          <a:lstStyle/>
          <a:p>
            <a:r>
              <a:rPr lang="fr-FR" b="1" dirty="0" smtClean="0"/>
              <a:t>E6: Réponse à une affaire – gestion de réalisation</a:t>
            </a:r>
            <a:endParaRPr lang="fr-FR" b="1" dirty="0"/>
          </a:p>
        </p:txBody>
      </p:sp>
      <p:sp>
        <p:nvSpPr>
          <p:cNvPr id="25" name="Rectangle 24"/>
          <p:cNvSpPr/>
          <p:nvPr/>
        </p:nvSpPr>
        <p:spPr>
          <a:xfrm>
            <a:off x="1082278" y="236292"/>
            <a:ext cx="2470307" cy="618810"/>
          </a:xfrm>
          <a:prstGeom prst="rect">
            <a:avLst/>
          </a:prstGeom>
          <a:ln/>
        </p:spPr>
        <p:style>
          <a:lnRef idx="1">
            <a:schemeClr val="accent5"/>
          </a:lnRef>
          <a:fillRef idx="2">
            <a:schemeClr val="accent5"/>
          </a:fillRef>
          <a:effectRef idx="1">
            <a:schemeClr val="accent5"/>
          </a:effectRef>
          <a:fontRef idx="minor">
            <a:schemeClr val="dk1"/>
          </a:fontRef>
        </p:style>
        <p:txBody>
          <a:bodyPr vert="horz" rtlCol="0" anchor="ctr"/>
          <a:lstStyle/>
          <a:p>
            <a:r>
              <a:rPr lang="fr-FR" b="1" dirty="0"/>
              <a:t>E</a:t>
            </a:r>
            <a:r>
              <a:rPr lang="fr-FR" b="1" dirty="0" smtClean="0"/>
              <a:t>1: Culture générale expression</a:t>
            </a:r>
            <a:endParaRPr lang="fr-FR" b="1" dirty="0"/>
          </a:p>
        </p:txBody>
      </p:sp>
      <p:sp>
        <p:nvSpPr>
          <p:cNvPr id="26" name="Rectangle 25"/>
          <p:cNvSpPr/>
          <p:nvPr/>
        </p:nvSpPr>
        <p:spPr>
          <a:xfrm>
            <a:off x="1082277" y="989933"/>
            <a:ext cx="2470309" cy="494126"/>
          </a:xfrm>
          <a:prstGeom prst="rect">
            <a:avLst/>
          </a:prstGeom>
          <a:solidFill>
            <a:schemeClr val="accent1">
              <a:lumMod val="40000"/>
              <a:lumOff val="60000"/>
            </a:schemeClr>
          </a:solidFill>
          <a:ln/>
        </p:spPr>
        <p:style>
          <a:lnRef idx="1">
            <a:schemeClr val="accent3"/>
          </a:lnRef>
          <a:fillRef idx="2">
            <a:schemeClr val="accent3"/>
          </a:fillRef>
          <a:effectRef idx="1">
            <a:schemeClr val="accent3"/>
          </a:effectRef>
          <a:fontRef idx="minor">
            <a:schemeClr val="dk1"/>
          </a:fontRef>
        </p:style>
        <p:txBody>
          <a:bodyPr vert="horz" rtlCol="0" anchor="ctr"/>
          <a:lstStyle/>
          <a:p>
            <a:r>
              <a:rPr lang="fr-FR" b="1" dirty="0"/>
              <a:t>E</a:t>
            </a:r>
            <a:r>
              <a:rPr lang="fr-FR" b="1" dirty="0" smtClean="0"/>
              <a:t>2: LV étrangère anglais</a:t>
            </a:r>
            <a:endParaRPr lang="fr-FR" b="1" dirty="0"/>
          </a:p>
        </p:txBody>
      </p:sp>
      <p:sp>
        <p:nvSpPr>
          <p:cNvPr id="27" name="Rectangle 26"/>
          <p:cNvSpPr/>
          <p:nvPr/>
        </p:nvSpPr>
        <p:spPr>
          <a:xfrm>
            <a:off x="1082277" y="1618891"/>
            <a:ext cx="2470309" cy="1175406"/>
          </a:xfrm>
          <a:prstGeom prst="rect">
            <a:avLst/>
          </a:prstGeom>
          <a:ln/>
        </p:spPr>
        <p:style>
          <a:lnRef idx="1">
            <a:schemeClr val="accent3"/>
          </a:lnRef>
          <a:fillRef idx="2">
            <a:schemeClr val="accent3"/>
          </a:fillRef>
          <a:effectRef idx="1">
            <a:schemeClr val="accent3"/>
          </a:effectRef>
          <a:fontRef idx="minor">
            <a:schemeClr val="dk1"/>
          </a:fontRef>
        </p:style>
        <p:txBody>
          <a:bodyPr vert="horz" rtlCol="0" anchor="ctr"/>
          <a:lstStyle/>
          <a:p>
            <a:r>
              <a:rPr lang="fr-FR" b="1" dirty="0" smtClean="0"/>
              <a:t>E3: Mathématiques et Physique Chimie</a:t>
            </a:r>
            <a:endParaRPr lang="fr-FR" b="1" dirty="0"/>
          </a:p>
        </p:txBody>
      </p:sp>
      <p:cxnSp>
        <p:nvCxnSpPr>
          <p:cNvPr id="30" name="Connecteur droit avec flèche 29"/>
          <p:cNvCxnSpPr/>
          <p:nvPr/>
        </p:nvCxnSpPr>
        <p:spPr>
          <a:xfrm>
            <a:off x="3552585" y="545697"/>
            <a:ext cx="394899" cy="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31" name="Connecteur droit avec flèche 30"/>
          <p:cNvCxnSpPr>
            <a:stCxn id="26" idx="3"/>
            <a:endCxn id="16" idx="1"/>
          </p:cNvCxnSpPr>
          <p:nvPr/>
        </p:nvCxnSpPr>
        <p:spPr>
          <a:xfrm>
            <a:off x="3552586" y="1236996"/>
            <a:ext cx="394896" cy="674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34" name="Connecteur droit avec flèche 33"/>
          <p:cNvCxnSpPr/>
          <p:nvPr/>
        </p:nvCxnSpPr>
        <p:spPr>
          <a:xfrm>
            <a:off x="3552588" y="1932370"/>
            <a:ext cx="394896" cy="674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35" name="Connecteur droit avec flèche 34"/>
          <p:cNvCxnSpPr/>
          <p:nvPr/>
        </p:nvCxnSpPr>
        <p:spPr>
          <a:xfrm>
            <a:off x="3552589" y="2568670"/>
            <a:ext cx="394896" cy="674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37" name="Connecteur droit avec flèche 36"/>
          <p:cNvCxnSpPr/>
          <p:nvPr/>
        </p:nvCxnSpPr>
        <p:spPr>
          <a:xfrm>
            <a:off x="3552591" y="4300921"/>
            <a:ext cx="394896" cy="674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39" name="Connecteur droit avec flèche 38"/>
          <p:cNvCxnSpPr/>
          <p:nvPr/>
        </p:nvCxnSpPr>
        <p:spPr>
          <a:xfrm>
            <a:off x="3552594" y="5312003"/>
            <a:ext cx="394896" cy="674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40" name="Connecteur droit avec flèche 39"/>
          <p:cNvCxnSpPr>
            <a:endCxn id="10" idx="1"/>
          </p:cNvCxnSpPr>
          <p:nvPr/>
        </p:nvCxnSpPr>
        <p:spPr>
          <a:xfrm>
            <a:off x="3552594" y="5937850"/>
            <a:ext cx="394854" cy="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43" name="Connecteur droit avec flèche 42"/>
          <p:cNvCxnSpPr/>
          <p:nvPr/>
        </p:nvCxnSpPr>
        <p:spPr>
          <a:xfrm>
            <a:off x="3552553" y="3238761"/>
            <a:ext cx="394896" cy="674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45" name="Ellipse 44"/>
          <p:cNvSpPr>
            <a:spLocks/>
          </p:cNvSpPr>
          <p:nvPr/>
        </p:nvSpPr>
        <p:spPr>
          <a:xfrm>
            <a:off x="7308304" y="268169"/>
            <a:ext cx="1599359" cy="555057"/>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a:solidFill>
                  <a:schemeClr val="tx1"/>
                </a:solidFill>
              </a:rPr>
              <a:t> Écrit </a:t>
            </a:r>
            <a:r>
              <a:rPr lang="fr-FR" b="1" dirty="0" smtClean="0">
                <a:solidFill>
                  <a:schemeClr val="tx1"/>
                </a:solidFill>
              </a:rPr>
              <a:t>4h</a:t>
            </a:r>
            <a:endParaRPr lang="fr-FR" b="1" dirty="0">
              <a:solidFill>
                <a:schemeClr val="tx1"/>
              </a:solidFill>
            </a:endParaRPr>
          </a:p>
        </p:txBody>
      </p:sp>
      <p:sp>
        <p:nvSpPr>
          <p:cNvPr id="46" name="Ellipse 45"/>
          <p:cNvSpPr>
            <a:spLocks/>
          </p:cNvSpPr>
          <p:nvPr/>
        </p:nvSpPr>
        <p:spPr>
          <a:xfrm>
            <a:off x="7308304" y="989933"/>
            <a:ext cx="1599359" cy="500866"/>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smtClean="0">
                <a:solidFill>
                  <a:schemeClr val="tx1"/>
                </a:solidFill>
              </a:rPr>
              <a:t>CCF (x2)</a:t>
            </a:r>
            <a:endParaRPr lang="fr-FR" b="1" dirty="0">
              <a:solidFill>
                <a:schemeClr val="tx1"/>
              </a:solidFill>
            </a:endParaRPr>
          </a:p>
        </p:txBody>
      </p:sp>
      <p:sp>
        <p:nvSpPr>
          <p:cNvPr id="47" name="Ellipse 46"/>
          <p:cNvSpPr>
            <a:spLocks/>
          </p:cNvSpPr>
          <p:nvPr/>
        </p:nvSpPr>
        <p:spPr>
          <a:xfrm>
            <a:off x="7308304" y="1641604"/>
            <a:ext cx="1599359" cy="500866"/>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smtClean="0">
                <a:solidFill>
                  <a:schemeClr val="tx1"/>
                </a:solidFill>
              </a:rPr>
              <a:t>CCF (x2)</a:t>
            </a:r>
            <a:endParaRPr lang="fr-FR" b="1" dirty="0">
              <a:solidFill>
                <a:schemeClr val="tx1"/>
              </a:solidFill>
            </a:endParaRPr>
          </a:p>
        </p:txBody>
      </p:sp>
      <p:sp>
        <p:nvSpPr>
          <p:cNvPr id="48" name="Ellipse 47"/>
          <p:cNvSpPr>
            <a:spLocks/>
          </p:cNvSpPr>
          <p:nvPr/>
        </p:nvSpPr>
        <p:spPr>
          <a:xfrm>
            <a:off x="7308304" y="2293275"/>
            <a:ext cx="1599359" cy="500866"/>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smtClean="0">
                <a:solidFill>
                  <a:schemeClr val="tx1"/>
                </a:solidFill>
              </a:rPr>
              <a:t>CCF (x2)</a:t>
            </a:r>
            <a:endParaRPr lang="fr-FR" b="1" dirty="0">
              <a:solidFill>
                <a:schemeClr val="tx1"/>
              </a:solidFill>
            </a:endParaRPr>
          </a:p>
        </p:txBody>
      </p:sp>
      <p:sp>
        <p:nvSpPr>
          <p:cNvPr id="50" name="Ellipse 49"/>
          <p:cNvSpPr>
            <a:spLocks/>
          </p:cNvSpPr>
          <p:nvPr/>
        </p:nvSpPr>
        <p:spPr>
          <a:xfrm>
            <a:off x="7308304" y="2995068"/>
            <a:ext cx="1599359" cy="494126"/>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b="1" dirty="0" smtClean="0">
                <a:solidFill>
                  <a:schemeClr val="tx1"/>
                </a:solidFill>
              </a:rPr>
              <a:t>Écrit 6h</a:t>
            </a:r>
            <a:endParaRPr lang="fr-FR" b="1" dirty="0">
              <a:solidFill>
                <a:schemeClr val="tx1"/>
              </a:solidFill>
            </a:endParaRPr>
          </a:p>
        </p:txBody>
      </p:sp>
      <p:sp>
        <p:nvSpPr>
          <p:cNvPr id="51" name="Ellipse 50"/>
          <p:cNvSpPr>
            <a:spLocks/>
          </p:cNvSpPr>
          <p:nvPr/>
        </p:nvSpPr>
        <p:spPr>
          <a:xfrm>
            <a:off x="7308304" y="3789040"/>
            <a:ext cx="1599359" cy="1008112"/>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b="1" dirty="0">
                <a:solidFill>
                  <a:schemeClr val="tx1"/>
                </a:solidFill>
              </a:rPr>
              <a:t>P</a:t>
            </a:r>
            <a:r>
              <a:rPr lang="fr-FR" b="1" dirty="0" smtClean="0">
                <a:solidFill>
                  <a:schemeClr val="tx1"/>
                </a:solidFill>
              </a:rPr>
              <a:t>ratique et orale 45 min.</a:t>
            </a:r>
            <a:endParaRPr lang="fr-FR" b="1" dirty="0">
              <a:solidFill>
                <a:schemeClr val="tx1"/>
              </a:solidFill>
            </a:endParaRPr>
          </a:p>
        </p:txBody>
      </p:sp>
      <p:sp>
        <p:nvSpPr>
          <p:cNvPr id="53" name="Ellipse 52"/>
          <p:cNvSpPr>
            <a:spLocks/>
          </p:cNvSpPr>
          <p:nvPr/>
        </p:nvSpPr>
        <p:spPr>
          <a:xfrm>
            <a:off x="7308304" y="5020903"/>
            <a:ext cx="1599359" cy="523657"/>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b="1" dirty="0" smtClean="0">
                <a:solidFill>
                  <a:schemeClr val="tx1"/>
                </a:solidFill>
              </a:rPr>
              <a:t>CCF</a:t>
            </a:r>
            <a:endParaRPr lang="fr-FR" b="1" dirty="0">
              <a:solidFill>
                <a:schemeClr val="tx1"/>
              </a:solidFill>
            </a:endParaRPr>
          </a:p>
        </p:txBody>
      </p:sp>
      <p:sp>
        <p:nvSpPr>
          <p:cNvPr id="54" name="Ellipse 53"/>
          <p:cNvSpPr>
            <a:spLocks/>
          </p:cNvSpPr>
          <p:nvPr/>
        </p:nvSpPr>
        <p:spPr>
          <a:xfrm>
            <a:off x="7308304" y="5672652"/>
            <a:ext cx="1599359" cy="523657"/>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b="1" dirty="0" smtClean="0">
                <a:solidFill>
                  <a:schemeClr val="tx1"/>
                </a:solidFill>
              </a:rPr>
              <a:t>CCF</a:t>
            </a:r>
            <a:endParaRPr lang="fr-FR" b="1" dirty="0">
              <a:solidFill>
                <a:schemeClr val="tx1"/>
              </a:solidFill>
            </a:endParaRPr>
          </a:p>
        </p:txBody>
      </p:sp>
      <p:sp>
        <p:nvSpPr>
          <p:cNvPr id="61" name="ZoneTexte 60"/>
          <p:cNvSpPr txBox="1"/>
          <p:nvPr/>
        </p:nvSpPr>
        <p:spPr>
          <a:xfrm flipH="1">
            <a:off x="0" y="0"/>
            <a:ext cx="461665" cy="6858000"/>
          </a:xfrm>
          <a:prstGeom prst="rect">
            <a:avLst/>
          </a:prstGeom>
          <a:solidFill>
            <a:schemeClr val="accent2">
              <a:lumMod val="75000"/>
            </a:schemeClr>
          </a:solidFill>
        </p:spPr>
        <p:txBody>
          <a:bodyPr vert="vert270" wrap="square" rtlCol="0">
            <a:spAutoFit/>
          </a:bodyPr>
          <a:lstStyle/>
          <a:p>
            <a:r>
              <a:rPr lang="fr-FR" b="1" i="1" dirty="0" smtClean="0"/>
              <a:t>      </a:t>
            </a:r>
            <a:r>
              <a:rPr lang="fr-FR" b="1" i="1" dirty="0" smtClean="0">
                <a:solidFill>
                  <a:srgbClr val="FFFFFF"/>
                </a:solidFill>
              </a:rPr>
              <a:t>BTS CPRP 2015 – Organisation des épreuves</a:t>
            </a:r>
            <a:endParaRPr lang="fr-FR" b="1" i="1" dirty="0">
              <a:solidFill>
                <a:srgbClr val="FFFFFF"/>
              </a:solidFill>
            </a:endParaRPr>
          </a:p>
        </p:txBody>
      </p:sp>
      <p:sp>
        <p:nvSpPr>
          <p:cNvPr id="28" name="Ellipse 27"/>
          <p:cNvSpPr/>
          <p:nvPr/>
        </p:nvSpPr>
        <p:spPr>
          <a:xfrm>
            <a:off x="8649816" y="293669"/>
            <a:ext cx="504056" cy="504056"/>
          </a:xfrm>
          <a:prstGeom prst="ellipse">
            <a:avLst/>
          </a:prstGeom>
          <a:solidFill>
            <a:schemeClr val="accent5">
              <a:lumMod val="40000"/>
              <a:lumOff val="6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smtClean="0">
                <a:solidFill>
                  <a:schemeClr val="tx1"/>
                </a:solidFill>
              </a:rPr>
              <a:t>3</a:t>
            </a:r>
            <a:endParaRPr lang="fr-FR" b="1" dirty="0">
              <a:solidFill>
                <a:schemeClr val="tx1"/>
              </a:solidFill>
            </a:endParaRPr>
          </a:p>
        </p:txBody>
      </p:sp>
      <p:sp>
        <p:nvSpPr>
          <p:cNvPr id="55" name="Ellipse 54"/>
          <p:cNvSpPr/>
          <p:nvPr/>
        </p:nvSpPr>
        <p:spPr>
          <a:xfrm>
            <a:off x="8639944" y="980728"/>
            <a:ext cx="504056" cy="504056"/>
          </a:xfrm>
          <a:prstGeom prst="ellipse">
            <a:avLst/>
          </a:prstGeom>
          <a:solidFill>
            <a:schemeClr val="accent5">
              <a:lumMod val="40000"/>
              <a:lumOff val="6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smtClean="0">
                <a:solidFill>
                  <a:schemeClr val="tx1"/>
                </a:solidFill>
              </a:rPr>
              <a:t>2</a:t>
            </a:r>
            <a:endParaRPr lang="fr-FR" b="1" dirty="0">
              <a:solidFill>
                <a:schemeClr val="tx1"/>
              </a:solidFill>
            </a:endParaRPr>
          </a:p>
        </p:txBody>
      </p:sp>
      <p:sp>
        <p:nvSpPr>
          <p:cNvPr id="56" name="Ellipse 55"/>
          <p:cNvSpPr/>
          <p:nvPr/>
        </p:nvSpPr>
        <p:spPr>
          <a:xfrm>
            <a:off x="8639944" y="1628800"/>
            <a:ext cx="504056" cy="504056"/>
          </a:xfrm>
          <a:prstGeom prst="ellipse">
            <a:avLst/>
          </a:prstGeom>
          <a:solidFill>
            <a:schemeClr val="accent5">
              <a:lumMod val="40000"/>
              <a:lumOff val="6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smtClean="0">
                <a:solidFill>
                  <a:schemeClr val="tx1"/>
                </a:solidFill>
              </a:rPr>
              <a:t>2</a:t>
            </a:r>
            <a:endParaRPr lang="fr-FR" b="1" dirty="0">
              <a:solidFill>
                <a:schemeClr val="tx1"/>
              </a:solidFill>
            </a:endParaRPr>
          </a:p>
        </p:txBody>
      </p:sp>
      <p:sp>
        <p:nvSpPr>
          <p:cNvPr id="57" name="Ellipse 56"/>
          <p:cNvSpPr/>
          <p:nvPr/>
        </p:nvSpPr>
        <p:spPr>
          <a:xfrm>
            <a:off x="8639944" y="2276872"/>
            <a:ext cx="504056" cy="504056"/>
          </a:xfrm>
          <a:prstGeom prst="ellipse">
            <a:avLst/>
          </a:prstGeom>
          <a:solidFill>
            <a:schemeClr val="accent5">
              <a:lumMod val="40000"/>
              <a:lumOff val="6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smtClean="0">
                <a:solidFill>
                  <a:schemeClr val="tx1"/>
                </a:solidFill>
              </a:rPr>
              <a:t>2</a:t>
            </a:r>
            <a:endParaRPr lang="fr-FR" b="1" dirty="0">
              <a:solidFill>
                <a:schemeClr val="tx1"/>
              </a:solidFill>
            </a:endParaRPr>
          </a:p>
        </p:txBody>
      </p:sp>
      <p:sp>
        <p:nvSpPr>
          <p:cNvPr id="58" name="Ellipse 57"/>
          <p:cNvSpPr/>
          <p:nvPr/>
        </p:nvSpPr>
        <p:spPr>
          <a:xfrm>
            <a:off x="8639944" y="2996952"/>
            <a:ext cx="504056" cy="504056"/>
          </a:xfrm>
          <a:prstGeom prst="ellipse">
            <a:avLst/>
          </a:prstGeom>
          <a:solidFill>
            <a:schemeClr val="accent5">
              <a:lumMod val="40000"/>
              <a:lumOff val="6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smtClean="0">
                <a:solidFill>
                  <a:schemeClr val="tx1"/>
                </a:solidFill>
              </a:rPr>
              <a:t>6</a:t>
            </a:r>
            <a:endParaRPr lang="fr-FR" b="1" dirty="0">
              <a:solidFill>
                <a:schemeClr val="tx1"/>
              </a:solidFill>
            </a:endParaRPr>
          </a:p>
        </p:txBody>
      </p:sp>
      <p:sp>
        <p:nvSpPr>
          <p:cNvPr id="59" name="Ellipse 58"/>
          <p:cNvSpPr/>
          <p:nvPr/>
        </p:nvSpPr>
        <p:spPr>
          <a:xfrm>
            <a:off x="8639944" y="4005064"/>
            <a:ext cx="504056" cy="504056"/>
          </a:xfrm>
          <a:prstGeom prst="ellipse">
            <a:avLst/>
          </a:prstGeom>
          <a:solidFill>
            <a:schemeClr val="accent5">
              <a:lumMod val="40000"/>
              <a:lumOff val="6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smtClean="0">
                <a:solidFill>
                  <a:schemeClr val="tx1"/>
                </a:solidFill>
              </a:rPr>
              <a:t>8</a:t>
            </a:r>
            <a:endParaRPr lang="fr-FR" b="1" dirty="0">
              <a:solidFill>
                <a:schemeClr val="tx1"/>
              </a:solidFill>
            </a:endParaRPr>
          </a:p>
        </p:txBody>
      </p:sp>
      <p:sp>
        <p:nvSpPr>
          <p:cNvPr id="60" name="Ellipse 59"/>
          <p:cNvSpPr/>
          <p:nvPr/>
        </p:nvSpPr>
        <p:spPr>
          <a:xfrm>
            <a:off x="8639944" y="5013176"/>
            <a:ext cx="504056" cy="504056"/>
          </a:xfrm>
          <a:prstGeom prst="ellipse">
            <a:avLst/>
          </a:prstGeom>
          <a:solidFill>
            <a:schemeClr val="accent5">
              <a:lumMod val="40000"/>
              <a:lumOff val="6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smtClean="0">
                <a:solidFill>
                  <a:schemeClr val="tx1"/>
                </a:solidFill>
              </a:rPr>
              <a:t>3</a:t>
            </a:r>
            <a:endParaRPr lang="fr-FR" b="1" dirty="0">
              <a:solidFill>
                <a:schemeClr val="tx1"/>
              </a:solidFill>
            </a:endParaRPr>
          </a:p>
        </p:txBody>
      </p:sp>
      <p:sp>
        <p:nvSpPr>
          <p:cNvPr id="62" name="Ellipse 61"/>
          <p:cNvSpPr/>
          <p:nvPr/>
        </p:nvSpPr>
        <p:spPr>
          <a:xfrm>
            <a:off x="8639944" y="5661248"/>
            <a:ext cx="504056" cy="504056"/>
          </a:xfrm>
          <a:prstGeom prst="ellipse">
            <a:avLst/>
          </a:prstGeom>
          <a:solidFill>
            <a:schemeClr val="accent5">
              <a:lumMod val="40000"/>
              <a:lumOff val="6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smtClean="0">
                <a:solidFill>
                  <a:schemeClr val="tx1"/>
                </a:solidFill>
              </a:rPr>
              <a:t>3</a:t>
            </a:r>
            <a:endParaRPr lang="fr-FR" b="1" dirty="0">
              <a:solidFill>
                <a:schemeClr val="tx1"/>
              </a:solidFill>
            </a:endParaRPr>
          </a:p>
        </p:txBody>
      </p:sp>
    </p:spTree>
    <p:extLst>
      <p:ext uri="{BB962C8B-B14F-4D97-AF65-F5344CB8AC3E}">
        <p14:creationId xmlns:p14="http://schemas.microsoft.com/office/powerpoint/2010/main" val="135864031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à coins arrondis 8"/>
          <p:cNvSpPr/>
          <p:nvPr/>
        </p:nvSpPr>
        <p:spPr>
          <a:xfrm>
            <a:off x="3985957" y="1634024"/>
            <a:ext cx="4202119" cy="470215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sz="1400"/>
          </a:p>
        </p:txBody>
      </p:sp>
      <p:sp>
        <p:nvSpPr>
          <p:cNvPr id="4" name="ZoneTexte 3"/>
          <p:cNvSpPr txBox="1"/>
          <p:nvPr/>
        </p:nvSpPr>
        <p:spPr>
          <a:xfrm flipH="1">
            <a:off x="0" y="0"/>
            <a:ext cx="430887" cy="6858000"/>
          </a:xfrm>
          <a:prstGeom prst="rect">
            <a:avLst/>
          </a:prstGeom>
          <a:solidFill>
            <a:schemeClr val="accent2">
              <a:lumMod val="75000"/>
            </a:schemeClr>
          </a:solidFill>
        </p:spPr>
        <p:txBody>
          <a:bodyPr vert="vert270" wrap="square" rtlCol="0">
            <a:spAutoFit/>
          </a:bodyPr>
          <a:lstStyle/>
          <a:p>
            <a:r>
              <a:rPr lang="fr-FR" sz="1600" b="1" i="1" dirty="0" smtClean="0"/>
              <a:t>      </a:t>
            </a:r>
            <a:r>
              <a:rPr lang="fr-FR" sz="1600" b="1" i="1" dirty="0" smtClean="0">
                <a:solidFill>
                  <a:srgbClr val="FFFFFF"/>
                </a:solidFill>
              </a:rPr>
              <a:t>BTS CPRP 2015 – Epreuve U62 – Projet collaboratif</a:t>
            </a:r>
            <a:endParaRPr lang="fr-FR" sz="1600" b="1" i="1" dirty="0">
              <a:solidFill>
                <a:srgbClr val="FFFFFF"/>
              </a:solidFill>
            </a:endParaRPr>
          </a:p>
        </p:txBody>
      </p:sp>
      <p:sp>
        <p:nvSpPr>
          <p:cNvPr id="5" name="ZoneTexte 4"/>
          <p:cNvSpPr txBox="1"/>
          <p:nvPr/>
        </p:nvSpPr>
        <p:spPr>
          <a:xfrm>
            <a:off x="878257" y="648479"/>
            <a:ext cx="1905140" cy="30777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fr-FR" sz="1400" b="1" dirty="0" smtClean="0"/>
              <a:t>OBJECTIF</a:t>
            </a:r>
            <a:endParaRPr lang="fr-FR" sz="1400" b="1" dirty="0"/>
          </a:p>
        </p:txBody>
      </p:sp>
      <p:sp>
        <p:nvSpPr>
          <p:cNvPr id="6" name="ZoneTexte 5"/>
          <p:cNvSpPr txBox="1"/>
          <p:nvPr/>
        </p:nvSpPr>
        <p:spPr>
          <a:xfrm>
            <a:off x="878257" y="1634024"/>
            <a:ext cx="1905140" cy="30777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fr-FR" sz="1400" b="1" dirty="0" smtClean="0"/>
              <a:t>ORGANISATION</a:t>
            </a:r>
            <a:endParaRPr lang="fr-FR" sz="1400" b="1" dirty="0"/>
          </a:p>
        </p:txBody>
      </p:sp>
      <p:sp>
        <p:nvSpPr>
          <p:cNvPr id="7" name="ZoneTexte 6"/>
          <p:cNvSpPr txBox="1"/>
          <p:nvPr/>
        </p:nvSpPr>
        <p:spPr>
          <a:xfrm>
            <a:off x="2918513" y="499869"/>
            <a:ext cx="5742446" cy="523220"/>
          </a:xfrm>
          <a:prstGeom prst="rect">
            <a:avLst/>
          </a:prstGeom>
          <a:noFill/>
        </p:spPr>
        <p:txBody>
          <a:bodyPr wrap="square" rtlCol="0">
            <a:spAutoFit/>
          </a:bodyPr>
          <a:lstStyle/>
          <a:p>
            <a:r>
              <a:rPr lang="fr-FR" sz="1400" dirty="0" smtClean="0"/>
              <a:t>Collaborer avec un spécialiste de la conception pour optimiser la conception d’une pièce mécanique.</a:t>
            </a:r>
            <a:endParaRPr lang="fr-FR" sz="1400" dirty="0"/>
          </a:p>
        </p:txBody>
      </p:sp>
      <p:sp>
        <p:nvSpPr>
          <p:cNvPr id="8" name="Ellipse 7"/>
          <p:cNvSpPr>
            <a:spLocks noChangeAspect="1"/>
          </p:cNvSpPr>
          <p:nvPr/>
        </p:nvSpPr>
        <p:spPr>
          <a:xfrm>
            <a:off x="5335142" y="2505566"/>
            <a:ext cx="1613122" cy="1586472"/>
          </a:xfrm>
          <a:prstGeom prst="ellipse">
            <a:avLst/>
          </a:prstGeom>
          <a:solidFill>
            <a:schemeClr val="accent2">
              <a:alpha val="5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400" b="1" dirty="0" smtClean="0">
                <a:solidFill>
                  <a:schemeClr val="tx1"/>
                </a:solidFill>
              </a:rPr>
              <a:t>Pièce ou ensemble à optimiser</a:t>
            </a:r>
            <a:endParaRPr lang="fr-FR" sz="1400" b="1" dirty="0">
              <a:solidFill>
                <a:schemeClr val="tx1"/>
              </a:solidFill>
            </a:endParaRPr>
          </a:p>
        </p:txBody>
      </p:sp>
      <p:sp>
        <p:nvSpPr>
          <p:cNvPr id="10" name="ZoneTexte 9"/>
          <p:cNvSpPr txBox="1"/>
          <p:nvPr/>
        </p:nvSpPr>
        <p:spPr>
          <a:xfrm>
            <a:off x="3985957" y="2099780"/>
            <a:ext cx="4202119" cy="307777"/>
          </a:xfrm>
          <a:prstGeom prst="rect">
            <a:avLst/>
          </a:prstGeom>
          <a:noFill/>
        </p:spPr>
        <p:txBody>
          <a:bodyPr wrap="square" rtlCol="0">
            <a:spAutoFit/>
          </a:bodyPr>
          <a:lstStyle/>
          <a:p>
            <a:pPr algn="ctr"/>
            <a:r>
              <a:rPr lang="fr-FR" sz="1400" dirty="0" smtClean="0"/>
              <a:t>Mécanisme</a:t>
            </a:r>
            <a:endParaRPr lang="fr-FR" sz="1400" dirty="0"/>
          </a:p>
        </p:txBody>
      </p:sp>
      <p:sp>
        <p:nvSpPr>
          <p:cNvPr id="11" name="ZoneTexte 10"/>
          <p:cNvSpPr txBox="1"/>
          <p:nvPr/>
        </p:nvSpPr>
        <p:spPr>
          <a:xfrm>
            <a:off x="3985957" y="1731164"/>
            <a:ext cx="4202119" cy="338554"/>
          </a:xfrm>
          <a:prstGeom prst="rect">
            <a:avLst/>
          </a:prstGeom>
          <a:noFill/>
        </p:spPr>
        <p:txBody>
          <a:bodyPr wrap="square" rtlCol="0">
            <a:spAutoFit/>
          </a:bodyPr>
          <a:lstStyle/>
          <a:p>
            <a:pPr algn="ctr"/>
            <a:r>
              <a:rPr lang="fr-FR" sz="1600" b="1" dirty="0" smtClean="0"/>
              <a:t>Projet industriel réel ou adapté</a:t>
            </a:r>
            <a:endParaRPr lang="fr-FR" sz="1600" b="1" dirty="0"/>
          </a:p>
        </p:txBody>
      </p:sp>
      <p:sp>
        <p:nvSpPr>
          <p:cNvPr id="12" name="Ellipse 11"/>
          <p:cNvSpPr>
            <a:spLocks noChangeAspect="1"/>
          </p:cNvSpPr>
          <p:nvPr/>
        </p:nvSpPr>
        <p:spPr>
          <a:xfrm>
            <a:off x="3310380" y="3498722"/>
            <a:ext cx="3059999" cy="1696625"/>
          </a:xfrm>
          <a:prstGeom prst="ellipse">
            <a:avLst/>
          </a:prstGeom>
          <a:solidFill>
            <a:schemeClr val="accent5">
              <a:alpha val="47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fr-FR" sz="1400" b="1" dirty="0" smtClean="0">
                <a:solidFill>
                  <a:schemeClr val="tx1"/>
                </a:solidFill>
              </a:rPr>
              <a:t>Groupe BTS CPRP</a:t>
            </a:r>
            <a:endParaRPr lang="fr-FR" sz="1400" b="1" dirty="0">
              <a:solidFill>
                <a:schemeClr val="tx1"/>
              </a:solidFill>
            </a:endParaRPr>
          </a:p>
        </p:txBody>
      </p:sp>
      <p:sp>
        <p:nvSpPr>
          <p:cNvPr id="14" name="Ellipse 13"/>
          <p:cNvSpPr>
            <a:spLocks noChangeAspect="1"/>
          </p:cNvSpPr>
          <p:nvPr/>
        </p:nvSpPr>
        <p:spPr>
          <a:xfrm>
            <a:off x="5779822" y="3498722"/>
            <a:ext cx="3059999" cy="1696625"/>
          </a:xfrm>
          <a:prstGeom prst="ellipse">
            <a:avLst/>
          </a:prstGeom>
          <a:gradFill flip="none" rotWithShape="1">
            <a:gsLst>
              <a:gs pos="0">
                <a:schemeClr val="accent4">
                  <a:tint val="100000"/>
                  <a:shade val="100000"/>
                  <a:satMod val="130000"/>
                  <a:alpha val="49000"/>
                </a:schemeClr>
              </a:gs>
              <a:gs pos="100000">
                <a:schemeClr val="accent4">
                  <a:tint val="50000"/>
                  <a:shade val="100000"/>
                  <a:satMod val="350000"/>
                  <a:alpha val="49000"/>
                </a:schemeClr>
              </a:gs>
            </a:gsLst>
            <a:lin ang="16200000" scaled="0"/>
            <a:tileRect/>
          </a:gradFill>
        </p:spPr>
        <p:style>
          <a:lnRef idx="1">
            <a:schemeClr val="accent4"/>
          </a:lnRef>
          <a:fillRef idx="3">
            <a:schemeClr val="accent4"/>
          </a:fillRef>
          <a:effectRef idx="2">
            <a:schemeClr val="accent4"/>
          </a:effectRef>
          <a:fontRef idx="minor">
            <a:schemeClr val="lt1"/>
          </a:fontRef>
        </p:style>
        <p:txBody>
          <a:bodyPr rtlCol="0" anchor="ctr"/>
          <a:lstStyle/>
          <a:p>
            <a:pPr algn="ctr"/>
            <a:r>
              <a:rPr lang="fr-FR" sz="1400" b="1" dirty="0" smtClean="0">
                <a:solidFill>
                  <a:schemeClr val="bg1"/>
                </a:solidFill>
              </a:rPr>
              <a:t>Groupe BTS conception, procédé</a:t>
            </a:r>
          </a:p>
          <a:p>
            <a:pPr algn="ctr"/>
            <a:r>
              <a:rPr lang="fr-FR" sz="1400" dirty="0" smtClean="0">
                <a:solidFill>
                  <a:schemeClr val="bg1"/>
                </a:solidFill>
              </a:rPr>
              <a:t>(ou industriel</a:t>
            </a:r>
          </a:p>
          <a:p>
            <a:pPr algn="ctr"/>
            <a:r>
              <a:rPr lang="fr-FR" sz="1400" dirty="0">
                <a:solidFill>
                  <a:schemeClr val="bg1"/>
                </a:solidFill>
              </a:rPr>
              <a:t>o</a:t>
            </a:r>
            <a:r>
              <a:rPr lang="fr-FR" sz="1400" dirty="0" smtClean="0">
                <a:solidFill>
                  <a:schemeClr val="bg1"/>
                </a:solidFill>
              </a:rPr>
              <a:t>u enseignant)</a:t>
            </a:r>
            <a:endParaRPr lang="fr-FR" sz="1400" dirty="0">
              <a:solidFill>
                <a:schemeClr val="bg1"/>
              </a:solidFill>
            </a:endParaRPr>
          </a:p>
        </p:txBody>
      </p:sp>
      <p:sp>
        <p:nvSpPr>
          <p:cNvPr id="15" name="Ellipse 14"/>
          <p:cNvSpPr>
            <a:spLocks noChangeAspect="1"/>
          </p:cNvSpPr>
          <p:nvPr/>
        </p:nvSpPr>
        <p:spPr>
          <a:xfrm>
            <a:off x="5335141" y="4439347"/>
            <a:ext cx="1610608" cy="1583999"/>
          </a:xfrm>
          <a:prstGeom prst="ellipse">
            <a:avLst/>
          </a:prstGeom>
          <a:solidFill>
            <a:schemeClr val="accent3">
              <a:alpha val="4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FR" sz="1400" b="1" dirty="0" smtClean="0">
                <a:solidFill>
                  <a:schemeClr val="tx1"/>
                </a:solidFill>
              </a:rPr>
              <a:t>Pièce ou ensemble optimisée</a:t>
            </a:r>
            <a:endParaRPr lang="fr-FR" sz="1400" b="1" dirty="0">
              <a:solidFill>
                <a:schemeClr val="tx1"/>
              </a:solidFill>
            </a:endParaRPr>
          </a:p>
        </p:txBody>
      </p:sp>
      <p:sp>
        <p:nvSpPr>
          <p:cNvPr id="18" name="ZoneTexte 17"/>
          <p:cNvSpPr txBox="1"/>
          <p:nvPr/>
        </p:nvSpPr>
        <p:spPr>
          <a:xfrm>
            <a:off x="878257" y="2210706"/>
            <a:ext cx="1905140" cy="2031325"/>
          </a:xfrm>
          <a:prstGeom prst="rect">
            <a:avLst/>
          </a:prstGeom>
          <a:noFill/>
        </p:spPr>
        <p:txBody>
          <a:bodyPr wrap="square" rtlCol="0">
            <a:spAutoFit/>
          </a:bodyPr>
          <a:lstStyle/>
          <a:p>
            <a:r>
              <a:rPr lang="fr-FR" sz="1400" b="1" dirty="0" smtClean="0"/>
              <a:t>Coefficient </a:t>
            </a:r>
            <a:r>
              <a:rPr lang="fr-FR" sz="1400" dirty="0" smtClean="0"/>
              <a:t>: 3</a:t>
            </a:r>
          </a:p>
          <a:p>
            <a:r>
              <a:rPr lang="fr-FR" sz="1400" b="1" dirty="0" smtClean="0"/>
              <a:t>Durée</a:t>
            </a:r>
            <a:r>
              <a:rPr lang="fr-FR" sz="1400" dirty="0" smtClean="0"/>
              <a:t>: 20 heures</a:t>
            </a:r>
            <a:endParaRPr lang="fr-FR" sz="1400" dirty="0"/>
          </a:p>
          <a:p>
            <a:r>
              <a:rPr lang="fr-FR" sz="1400" b="1" dirty="0" smtClean="0"/>
              <a:t>Evaluation </a:t>
            </a:r>
            <a:r>
              <a:rPr lang="fr-FR" sz="1400" dirty="0" smtClean="0"/>
              <a:t>:</a:t>
            </a:r>
          </a:p>
          <a:p>
            <a:pPr marL="285750" indent="-285750">
              <a:buFont typeface="Arial"/>
              <a:buChar char="•"/>
            </a:pPr>
            <a:r>
              <a:rPr lang="fr-FR" sz="1400" dirty="0" smtClean="0"/>
              <a:t>CCF (20min)</a:t>
            </a:r>
          </a:p>
          <a:p>
            <a:pPr marL="285750" indent="-285750">
              <a:buFont typeface="Arial"/>
              <a:buChar char="•"/>
            </a:pPr>
            <a:r>
              <a:rPr lang="fr-FR" sz="1400" dirty="0" smtClean="0"/>
              <a:t>Epreuve orale</a:t>
            </a:r>
          </a:p>
          <a:p>
            <a:pPr marL="285750" indent="-285750">
              <a:buFont typeface="Arial"/>
              <a:buChar char="•"/>
            </a:pPr>
            <a:r>
              <a:rPr lang="fr-FR" sz="1400" dirty="0" smtClean="0"/>
              <a:t>Présentation collective</a:t>
            </a:r>
          </a:p>
          <a:p>
            <a:pPr marL="285750" indent="-285750">
              <a:buFont typeface="Arial"/>
              <a:buChar char="•"/>
            </a:pPr>
            <a:r>
              <a:rPr lang="fr-FR" sz="1400" dirty="0" smtClean="0"/>
              <a:t>Soutenance individuelle</a:t>
            </a:r>
            <a:endParaRPr lang="fr-FR" sz="1400" dirty="0"/>
          </a:p>
        </p:txBody>
      </p:sp>
      <p:sp>
        <p:nvSpPr>
          <p:cNvPr id="19" name="Flèche vers le bas 18"/>
          <p:cNvSpPr/>
          <p:nvPr/>
        </p:nvSpPr>
        <p:spPr>
          <a:xfrm>
            <a:off x="5779822" y="3931402"/>
            <a:ext cx="590557" cy="827588"/>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sz="1400"/>
          </a:p>
        </p:txBody>
      </p:sp>
    </p:spTree>
    <p:extLst>
      <p:ext uri="{BB962C8B-B14F-4D97-AF65-F5344CB8AC3E}">
        <p14:creationId xmlns:p14="http://schemas.microsoft.com/office/powerpoint/2010/main" val="286593922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ectangle 96"/>
          <p:cNvSpPr/>
          <p:nvPr/>
        </p:nvSpPr>
        <p:spPr>
          <a:xfrm>
            <a:off x="827887" y="4931337"/>
            <a:ext cx="7332278" cy="634561"/>
          </a:xfrm>
          <a:prstGeom prst="rect">
            <a:avLst/>
          </a:prstGeom>
          <a:gradFill flip="none" rotWithShape="1">
            <a:gsLst>
              <a:gs pos="0">
                <a:schemeClr val="accent4">
                  <a:tint val="50000"/>
                  <a:satMod val="300000"/>
                  <a:alpha val="15000"/>
                </a:schemeClr>
              </a:gs>
              <a:gs pos="35000">
                <a:schemeClr val="accent4">
                  <a:tint val="37000"/>
                  <a:satMod val="300000"/>
                  <a:alpha val="15000"/>
                </a:schemeClr>
              </a:gs>
              <a:gs pos="100000">
                <a:schemeClr val="accent4">
                  <a:tint val="15000"/>
                  <a:satMod val="350000"/>
                  <a:alpha val="15000"/>
                </a:schemeClr>
              </a:gs>
            </a:gsLst>
            <a:lin ang="16200000" scaled="1"/>
            <a:tileRect/>
          </a:gradFill>
          <a:ln>
            <a:prstDash val="sysDash"/>
          </a:ln>
        </p:spPr>
        <p:style>
          <a:lnRef idx="1">
            <a:schemeClr val="accent4"/>
          </a:lnRef>
          <a:fillRef idx="2">
            <a:schemeClr val="accent4"/>
          </a:fillRef>
          <a:effectRef idx="1">
            <a:schemeClr val="accent4"/>
          </a:effectRef>
          <a:fontRef idx="minor">
            <a:schemeClr val="dk1"/>
          </a:fontRef>
        </p:style>
        <p:txBody>
          <a:bodyPr vert="horz" rtlCol="0" anchor="ctr"/>
          <a:lstStyle/>
          <a:p>
            <a:pPr algn="ctr"/>
            <a:endParaRPr lang="fr-FR" sz="1600" b="1" dirty="0" smtClean="0"/>
          </a:p>
        </p:txBody>
      </p:sp>
      <p:sp>
        <p:nvSpPr>
          <p:cNvPr id="54" name="Rectangle 53"/>
          <p:cNvSpPr/>
          <p:nvPr/>
        </p:nvSpPr>
        <p:spPr>
          <a:xfrm>
            <a:off x="827888" y="3850581"/>
            <a:ext cx="7332278" cy="659849"/>
          </a:xfrm>
          <a:prstGeom prst="rect">
            <a:avLst/>
          </a:prstGeom>
          <a:solidFill>
            <a:srgbClr val="CCFFCC">
              <a:alpha val="23000"/>
            </a:srgbClr>
          </a:solidFill>
          <a:ln>
            <a:solidFill>
              <a:srgbClr val="008000"/>
            </a:solidFill>
            <a:prstDash val="sysDash"/>
          </a:ln>
        </p:spPr>
        <p:style>
          <a:lnRef idx="1">
            <a:schemeClr val="accent2"/>
          </a:lnRef>
          <a:fillRef idx="2">
            <a:schemeClr val="accent2"/>
          </a:fillRef>
          <a:effectRef idx="1">
            <a:schemeClr val="accent2"/>
          </a:effectRef>
          <a:fontRef idx="minor">
            <a:schemeClr val="dk1"/>
          </a:fontRef>
        </p:style>
        <p:txBody>
          <a:bodyPr vert="horz" rtlCol="0" anchor="ctr"/>
          <a:lstStyle/>
          <a:p>
            <a:pPr algn="ctr"/>
            <a:endParaRPr lang="fr-FR" sz="1600" b="1" dirty="0" smtClean="0"/>
          </a:p>
        </p:txBody>
      </p:sp>
      <p:cxnSp>
        <p:nvCxnSpPr>
          <p:cNvPr id="45" name="Connecteur droit avec flèche 44"/>
          <p:cNvCxnSpPr/>
          <p:nvPr/>
        </p:nvCxnSpPr>
        <p:spPr>
          <a:xfrm>
            <a:off x="1520924" y="4175786"/>
            <a:ext cx="7123081" cy="0"/>
          </a:xfrm>
          <a:prstGeom prst="straightConnector1">
            <a:avLst/>
          </a:prstGeom>
          <a:ln w="6350" cmpd="sng">
            <a:headEnd type="none"/>
            <a:tailEnd type="none"/>
          </a:ln>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1959066" y="722622"/>
            <a:ext cx="1689823" cy="454378"/>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rgbClr val="000000"/>
                </a:solidFill>
              </a:rPr>
              <a:t>1</a:t>
            </a:r>
            <a:r>
              <a:rPr lang="fr-FR" sz="1600" baseline="30000" dirty="0" smtClean="0">
                <a:solidFill>
                  <a:srgbClr val="000000"/>
                </a:solidFill>
              </a:rPr>
              <a:t>ère</a:t>
            </a:r>
            <a:r>
              <a:rPr lang="fr-FR" sz="1600" dirty="0" smtClean="0">
                <a:solidFill>
                  <a:srgbClr val="000000"/>
                </a:solidFill>
              </a:rPr>
              <a:t> année </a:t>
            </a:r>
            <a:endParaRPr lang="fr-FR" sz="1600" dirty="0">
              <a:solidFill>
                <a:srgbClr val="000000"/>
              </a:solidFill>
            </a:endParaRPr>
          </a:p>
        </p:txBody>
      </p:sp>
      <p:sp>
        <p:nvSpPr>
          <p:cNvPr id="10" name="Rectangle 9"/>
          <p:cNvSpPr/>
          <p:nvPr/>
        </p:nvSpPr>
        <p:spPr>
          <a:xfrm>
            <a:off x="3648889" y="722622"/>
            <a:ext cx="5128041" cy="454378"/>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smtClean="0">
                <a:solidFill>
                  <a:srgbClr val="000000"/>
                </a:solidFill>
              </a:rPr>
              <a:t>2</a:t>
            </a:r>
            <a:r>
              <a:rPr lang="fr-FR" sz="1600" baseline="30000" dirty="0" smtClean="0">
                <a:solidFill>
                  <a:srgbClr val="000000"/>
                </a:solidFill>
              </a:rPr>
              <a:t>ème</a:t>
            </a:r>
            <a:r>
              <a:rPr lang="fr-FR" sz="1600" dirty="0" smtClean="0">
                <a:solidFill>
                  <a:srgbClr val="000000"/>
                </a:solidFill>
              </a:rPr>
              <a:t>  </a:t>
            </a:r>
            <a:r>
              <a:rPr lang="fr-FR" sz="1600" dirty="0">
                <a:solidFill>
                  <a:srgbClr val="000000"/>
                </a:solidFill>
              </a:rPr>
              <a:t>année </a:t>
            </a:r>
          </a:p>
        </p:txBody>
      </p:sp>
      <p:cxnSp>
        <p:nvCxnSpPr>
          <p:cNvPr id="12" name="Connecteur droit 11"/>
          <p:cNvCxnSpPr/>
          <p:nvPr/>
        </p:nvCxnSpPr>
        <p:spPr>
          <a:xfrm>
            <a:off x="3635896" y="692696"/>
            <a:ext cx="0" cy="5256584"/>
          </a:xfrm>
          <a:prstGeom prst="line">
            <a:avLst/>
          </a:prstGeom>
          <a:ln w="6350" cmpd="sng">
            <a:solidFill>
              <a:schemeClr val="tx1">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a:off x="8604448" y="692696"/>
            <a:ext cx="34202" cy="5256584"/>
          </a:xfrm>
          <a:prstGeom prst="line">
            <a:avLst/>
          </a:prstGeom>
          <a:ln w="6350" cmpd="sng">
            <a:solidFill>
              <a:schemeClr val="tx1">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14" name="Connecteur droit avec flèche 13"/>
          <p:cNvCxnSpPr/>
          <p:nvPr/>
        </p:nvCxnSpPr>
        <p:spPr>
          <a:xfrm>
            <a:off x="2224854" y="1196752"/>
            <a:ext cx="6404416" cy="0"/>
          </a:xfrm>
          <a:prstGeom prst="straightConnector1">
            <a:avLst/>
          </a:prstGeom>
          <a:ln w="38100" cmpd="sng">
            <a:tailEnd type="triangle" w="lg" len="lg"/>
          </a:ln>
        </p:spPr>
        <p:style>
          <a:lnRef idx="2">
            <a:schemeClr val="accent1"/>
          </a:lnRef>
          <a:fillRef idx="0">
            <a:schemeClr val="accent1"/>
          </a:fillRef>
          <a:effectRef idx="1">
            <a:schemeClr val="accent1"/>
          </a:effectRef>
          <a:fontRef idx="minor">
            <a:schemeClr val="tx1"/>
          </a:fontRef>
        </p:style>
      </p:cxnSp>
      <p:sp>
        <p:nvSpPr>
          <p:cNvPr id="19" name="Rectangle 18"/>
          <p:cNvSpPr/>
          <p:nvPr/>
        </p:nvSpPr>
        <p:spPr>
          <a:xfrm>
            <a:off x="6246127" y="2803438"/>
            <a:ext cx="1557872" cy="677331"/>
          </a:xfrm>
          <a:prstGeom prst="rect">
            <a:avLst/>
          </a:prstGeom>
        </p:spPr>
        <p:style>
          <a:lnRef idx="1">
            <a:schemeClr val="accent1"/>
          </a:lnRef>
          <a:fillRef idx="2">
            <a:schemeClr val="accent1"/>
          </a:fillRef>
          <a:effectRef idx="1">
            <a:schemeClr val="accent1"/>
          </a:effectRef>
          <a:fontRef idx="minor">
            <a:schemeClr val="dk1"/>
          </a:fontRef>
        </p:style>
        <p:txBody>
          <a:bodyPr vert="horz" rtlCol="0" anchor="ctr"/>
          <a:lstStyle/>
          <a:p>
            <a:pPr algn="ctr"/>
            <a:r>
              <a:rPr lang="fr-FR" sz="1600" b="1" dirty="0" smtClean="0"/>
              <a:t>Projet industriel</a:t>
            </a:r>
            <a:endParaRPr lang="fr-FR" sz="1600" dirty="0"/>
          </a:p>
        </p:txBody>
      </p:sp>
      <p:sp>
        <p:nvSpPr>
          <p:cNvPr id="16" name="Rectangle 15"/>
          <p:cNvSpPr/>
          <p:nvPr/>
        </p:nvSpPr>
        <p:spPr>
          <a:xfrm>
            <a:off x="5041084" y="3845861"/>
            <a:ext cx="1397001" cy="659849"/>
          </a:xfrm>
          <a:prstGeom prst="rect">
            <a:avLst/>
          </a:prstGeom>
          <a:solidFill>
            <a:srgbClr val="CCFFCC">
              <a:alpha val="50000"/>
            </a:srgbClr>
          </a:solidFill>
          <a:ln>
            <a:solidFill>
              <a:srgbClr val="008000"/>
            </a:solidFill>
          </a:ln>
        </p:spPr>
        <p:style>
          <a:lnRef idx="1">
            <a:schemeClr val="accent2"/>
          </a:lnRef>
          <a:fillRef idx="2">
            <a:schemeClr val="accent2"/>
          </a:fillRef>
          <a:effectRef idx="1">
            <a:schemeClr val="accent2"/>
          </a:effectRef>
          <a:fontRef idx="minor">
            <a:schemeClr val="dk1"/>
          </a:fontRef>
        </p:style>
        <p:txBody>
          <a:bodyPr vert="horz" rtlCol="0" anchor="ctr"/>
          <a:lstStyle/>
          <a:p>
            <a:pPr algn="ctr"/>
            <a:r>
              <a:rPr lang="fr-FR" sz="1600" b="1" dirty="0" smtClean="0"/>
              <a:t>Projet Collaboratif</a:t>
            </a:r>
          </a:p>
        </p:txBody>
      </p:sp>
      <p:cxnSp>
        <p:nvCxnSpPr>
          <p:cNvPr id="24" name="Connecteur droit avec flèche 23"/>
          <p:cNvCxnSpPr/>
          <p:nvPr/>
        </p:nvCxnSpPr>
        <p:spPr>
          <a:xfrm>
            <a:off x="1328962" y="1984381"/>
            <a:ext cx="7447968" cy="0"/>
          </a:xfrm>
          <a:prstGeom prst="straightConnector1">
            <a:avLst/>
          </a:prstGeom>
          <a:ln w="6350" cmpd="sng">
            <a:headEnd type="none"/>
            <a:tailEnd type="none"/>
          </a:ln>
        </p:spPr>
        <p:style>
          <a:lnRef idx="2">
            <a:schemeClr val="accent1"/>
          </a:lnRef>
          <a:fillRef idx="0">
            <a:schemeClr val="accent1"/>
          </a:fillRef>
          <a:effectRef idx="1">
            <a:schemeClr val="accent1"/>
          </a:effectRef>
          <a:fontRef idx="minor">
            <a:schemeClr val="tx1"/>
          </a:fontRef>
        </p:style>
      </p:cxnSp>
      <p:cxnSp>
        <p:nvCxnSpPr>
          <p:cNvPr id="26" name="Connecteur droit avec flèche 25"/>
          <p:cNvCxnSpPr/>
          <p:nvPr/>
        </p:nvCxnSpPr>
        <p:spPr>
          <a:xfrm flipV="1">
            <a:off x="1328962" y="5229200"/>
            <a:ext cx="7275486" cy="10792"/>
          </a:xfrm>
          <a:prstGeom prst="straightConnector1">
            <a:avLst/>
          </a:prstGeom>
          <a:ln w="6350" cmpd="sng">
            <a:headEnd type="none"/>
            <a:tailEnd type="none"/>
          </a:ln>
        </p:spPr>
        <p:style>
          <a:lnRef idx="2">
            <a:schemeClr val="accent1"/>
          </a:lnRef>
          <a:fillRef idx="0">
            <a:schemeClr val="accent1"/>
          </a:fillRef>
          <a:effectRef idx="1">
            <a:schemeClr val="accent1"/>
          </a:effectRef>
          <a:fontRef idx="minor">
            <a:schemeClr val="tx1"/>
          </a:fontRef>
        </p:style>
      </p:cxnSp>
      <p:cxnSp>
        <p:nvCxnSpPr>
          <p:cNvPr id="28" name="Connecteur droit avec flèche 27"/>
          <p:cNvCxnSpPr/>
          <p:nvPr/>
        </p:nvCxnSpPr>
        <p:spPr>
          <a:xfrm>
            <a:off x="1328962" y="3142104"/>
            <a:ext cx="7447968" cy="0"/>
          </a:xfrm>
          <a:prstGeom prst="straightConnector1">
            <a:avLst/>
          </a:prstGeom>
          <a:ln w="6350" cmpd="sng">
            <a:headEnd type="none"/>
            <a:tailEnd type="none"/>
          </a:ln>
        </p:spPr>
        <p:style>
          <a:lnRef idx="2">
            <a:schemeClr val="accent1"/>
          </a:lnRef>
          <a:fillRef idx="0">
            <a:schemeClr val="accent1"/>
          </a:fillRef>
          <a:effectRef idx="1">
            <a:schemeClr val="accent1"/>
          </a:effectRef>
          <a:fontRef idx="minor">
            <a:schemeClr val="tx1"/>
          </a:fontRef>
        </p:style>
      </p:cxnSp>
      <p:sp>
        <p:nvSpPr>
          <p:cNvPr id="38" name="Ellipse 37"/>
          <p:cNvSpPr>
            <a:spLocks/>
          </p:cNvSpPr>
          <p:nvPr/>
        </p:nvSpPr>
        <p:spPr>
          <a:xfrm>
            <a:off x="6360801" y="3866951"/>
            <a:ext cx="613799" cy="610105"/>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900" b="1" dirty="0" smtClean="0">
                <a:solidFill>
                  <a:schemeClr val="tx1"/>
                </a:solidFill>
              </a:rPr>
              <a:t>CCF</a:t>
            </a:r>
            <a:endParaRPr lang="fr-FR" sz="900" b="1" dirty="0">
              <a:solidFill>
                <a:schemeClr val="tx1"/>
              </a:solidFill>
            </a:endParaRPr>
          </a:p>
        </p:txBody>
      </p:sp>
      <p:sp>
        <p:nvSpPr>
          <p:cNvPr id="27" name="Rectangle 26"/>
          <p:cNvSpPr/>
          <p:nvPr/>
        </p:nvSpPr>
        <p:spPr>
          <a:xfrm>
            <a:off x="683568" y="1558486"/>
            <a:ext cx="1541317" cy="903108"/>
          </a:xfrm>
          <a:prstGeom prst="rect">
            <a:avLst/>
          </a:prstGeom>
          <a:solidFill>
            <a:srgbClr val="FFFFFF"/>
          </a:solidFill>
          <a:ln>
            <a:solidFill>
              <a:schemeClr val="accent6"/>
            </a:solidFill>
          </a:ln>
        </p:spPr>
        <p:style>
          <a:lnRef idx="1">
            <a:schemeClr val="accent1"/>
          </a:lnRef>
          <a:fillRef idx="2">
            <a:schemeClr val="accent1"/>
          </a:fillRef>
          <a:effectRef idx="1">
            <a:schemeClr val="accent1"/>
          </a:effectRef>
          <a:fontRef idx="minor">
            <a:schemeClr val="dk1"/>
          </a:fontRef>
        </p:style>
        <p:txBody>
          <a:bodyPr vert="horz" rtlCol="0" anchor="ctr"/>
          <a:lstStyle/>
          <a:p>
            <a:pPr algn="ctr"/>
            <a:r>
              <a:rPr lang="fr-FR" sz="1600" b="1" dirty="0" smtClean="0">
                <a:solidFill>
                  <a:schemeClr val="accent6"/>
                </a:solidFill>
              </a:rPr>
              <a:t>U4 Conception  préliminaire</a:t>
            </a:r>
            <a:endParaRPr lang="fr-FR" sz="1600" b="1" dirty="0">
              <a:solidFill>
                <a:schemeClr val="accent6"/>
              </a:solidFill>
            </a:endParaRPr>
          </a:p>
        </p:txBody>
      </p:sp>
      <p:sp>
        <p:nvSpPr>
          <p:cNvPr id="29" name="Rectangle 28"/>
          <p:cNvSpPr/>
          <p:nvPr/>
        </p:nvSpPr>
        <p:spPr>
          <a:xfrm>
            <a:off x="683568" y="2622459"/>
            <a:ext cx="1541317" cy="944763"/>
          </a:xfrm>
          <a:prstGeom prst="rect">
            <a:avLst/>
          </a:prstGeom>
          <a:solidFill>
            <a:srgbClr val="FFFFFF"/>
          </a:solidFill>
          <a:ln>
            <a:solidFill>
              <a:schemeClr val="accent6"/>
            </a:solidFill>
          </a:ln>
        </p:spPr>
        <p:style>
          <a:lnRef idx="1">
            <a:schemeClr val="accent1"/>
          </a:lnRef>
          <a:fillRef idx="2">
            <a:schemeClr val="accent1"/>
          </a:fillRef>
          <a:effectRef idx="1">
            <a:schemeClr val="accent1"/>
          </a:effectRef>
          <a:fontRef idx="minor">
            <a:schemeClr val="dk1"/>
          </a:fontRef>
        </p:style>
        <p:txBody>
          <a:bodyPr vert="horz" rtlCol="0" anchor="ctr"/>
          <a:lstStyle/>
          <a:p>
            <a:pPr algn="ctr"/>
            <a:r>
              <a:rPr lang="fr-FR" sz="1600" b="1" dirty="0" smtClean="0">
                <a:solidFill>
                  <a:schemeClr val="accent6"/>
                </a:solidFill>
              </a:rPr>
              <a:t>U5 Projet industriel</a:t>
            </a:r>
            <a:endParaRPr lang="fr-FR" sz="1600" b="1" dirty="0">
              <a:solidFill>
                <a:schemeClr val="accent6"/>
              </a:solidFill>
            </a:endParaRPr>
          </a:p>
        </p:txBody>
      </p:sp>
      <p:sp>
        <p:nvSpPr>
          <p:cNvPr id="40" name="Rectangle 39"/>
          <p:cNvSpPr/>
          <p:nvPr/>
        </p:nvSpPr>
        <p:spPr>
          <a:xfrm>
            <a:off x="683569" y="4788493"/>
            <a:ext cx="1541318" cy="944763"/>
          </a:xfrm>
          <a:prstGeom prst="rect">
            <a:avLst/>
          </a:prstGeom>
          <a:solidFill>
            <a:srgbClr val="FFFFFF"/>
          </a:solidFill>
          <a:ln>
            <a:solidFill>
              <a:schemeClr val="accent6"/>
            </a:solidFill>
          </a:ln>
        </p:spPr>
        <p:style>
          <a:lnRef idx="1">
            <a:schemeClr val="accent1"/>
          </a:lnRef>
          <a:fillRef idx="2">
            <a:schemeClr val="accent1"/>
          </a:fillRef>
          <a:effectRef idx="1">
            <a:schemeClr val="accent1"/>
          </a:effectRef>
          <a:fontRef idx="minor">
            <a:schemeClr val="dk1"/>
          </a:fontRef>
        </p:style>
        <p:txBody>
          <a:bodyPr vert="horz" rtlCol="0" anchor="ctr"/>
          <a:lstStyle/>
          <a:p>
            <a:pPr algn="ctr"/>
            <a:r>
              <a:rPr lang="fr-FR" sz="1600" b="1" dirty="0" smtClean="0">
                <a:solidFill>
                  <a:schemeClr val="accent6"/>
                </a:solidFill>
              </a:rPr>
              <a:t>U62 : Gestion et suivi de réalisation en entreprise</a:t>
            </a:r>
            <a:endParaRPr lang="fr-FR" sz="1600" b="1" dirty="0">
              <a:solidFill>
                <a:schemeClr val="accent6"/>
              </a:solidFill>
            </a:endParaRPr>
          </a:p>
        </p:txBody>
      </p:sp>
      <p:sp>
        <p:nvSpPr>
          <p:cNvPr id="42" name="Rectangle 41"/>
          <p:cNvSpPr/>
          <p:nvPr/>
        </p:nvSpPr>
        <p:spPr>
          <a:xfrm>
            <a:off x="683569" y="3717032"/>
            <a:ext cx="1541286" cy="944763"/>
          </a:xfrm>
          <a:prstGeom prst="rect">
            <a:avLst/>
          </a:prstGeom>
          <a:solidFill>
            <a:srgbClr val="FFFFFF"/>
          </a:solidFill>
          <a:ln>
            <a:solidFill>
              <a:schemeClr val="accent6"/>
            </a:solidFill>
          </a:ln>
        </p:spPr>
        <p:style>
          <a:lnRef idx="1">
            <a:schemeClr val="accent1"/>
          </a:lnRef>
          <a:fillRef idx="2">
            <a:schemeClr val="accent1"/>
          </a:fillRef>
          <a:effectRef idx="1">
            <a:schemeClr val="accent1"/>
          </a:effectRef>
          <a:fontRef idx="minor">
            <a:schemeClr val="dk1"/>
          </a:fontRef>
        </p:style>
        <p:txBody>
          <a:bodyPr vert="horz" rtlCol="0" anchor="ctr"/>
          <a:lstStyle/>
          <a:p>
            <a:pPr algn="ctr"/>
            <a:r>
              <a:rPr lang="fr-FR" sz="1600" b="1" dirty="0" smtClean="0">
                <a:solidFill>
                  <a:schemeClr val="accent6"/>
                </a:solidFill>
              </a:rPr>
              <a:t>U61 : Projet collaboratif</a:t>
            </a:r>
            <a:endParaRPr lang="fr-FR" sz="1600" b="1" dirty="0">
              <a:solidFill>
                <a:schemeClr val="accent6"/>
              </a:solidFill>
            </a:endParaRPr>
          </a:p>
        </p:txBody>
      </p:sp>
      <p:sp>
        <p:nvSpPr>
          <p:cNvPr id="47" name="Ellipse 46"/>
          <p:cNvSpPr>
            <a:spLocks/>
          </p:cNvSpPr>
          <p:nvPr/>
        </p:nvSpPr>
        <p:spPr>
          <a:xfrm>
            <a:off x="8317802" y="1679328"/>
            <a:ext cx="613799" cy="61010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400" b="1" dirty="0" smtClean="0">
                <a:solidFill>
                  <a:schemeClr val="tx1"/>
                </a:solidFill>
              </a:rPr>
              <a:t>EP</a:t>
            </a:r>
            <a:endParaRPr lang="fr-FR" sz="1400" b="1" dirty="0">
              <a:solidFill>
                <a:schemeClr val="tx1"/>
              </a:solidFill>
            </a:endParaRPr>
          </a:p>
        </p:txBody>
      </p:sp>
      <p:sp>
        <p:nvSpPr>
          <p:cNvPr id="48" name="Ellipse 47"/>
          <p:cNvSpPr>
            <a:spLocks/>
          </p:cNvSpPr>
          <p:nvPr/>
        </p:nvSpPr>
        <p:spPr>
          <a:xfrm>
            <a:off x="7546366" y="2838168"/>
            <a:ext cx="613799" cy="610105"/>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900" b="1" dirty="0" smtClean="0">
                <a:solidFill>
                  <a:schemeClr val="tx1"/>
                </a:solidFill>
              </a:rPr>
              <a:t>ECA</a:t>
            </a:r>
            <a:endParaRPr lang="fr-FR" sz="900" b="1" dirty="0">
              <a:solidFill>
                <a:schemeClr val="tx1"/>
              </a:solidFill>
            </a:endParaRPr>
          </a:p>
        </p:txBody>
      </p:sp>
      <p:sp>
        <p:nvSpPr>
          <p:cNvPr id="49" name="Ellipse 48"/>
          <p:cNvSpPr>
            <a:spLocks/>
          </p:cNvSpPr>
          <p:nvPr/>
        </p:nvSpPr>
        <p:spPr>
          <a:xfrm>
            <a:off x="8322370" y="2803438"/>
            <a:ext cx="613799" cy="61010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400" b="1" dirty="0" smtClean="0">
                <a:solidFill>
                  <a:schemeClr val="tx1"/>
                </a:solidFill>
              </a:rPr>
              <a:t>EP</a:t>
            </a:r>
            <a:endParaRPr lang="fr-FR" sz="1400" b="1" dirty="0">
              <a:solidFill>
                <a:schemeClr val="tx1"/>
              </a:solidFill>
            </a:endParaRPr>
          </a:p>
        </p:txBody>
      </p:sp>
      <p:sp>
        <p:nvSpPr>
          <p:cNvPr id="51" name="Rectangle 50"/>
          <p:cNvSpPr/>
          <p:nvPr/>
        </p:nvSpPr>
        <p:spPr>
          <a:xfrm>
            <a:off x="2377367" y="4931337"/>
            <a:ext cx="1197692" cy="634561"/>
          </a:xfrm>
          <a:prstGeom prst="rect">
            <a:avLst/>
          </a:prstGeom>
        </p:spPr>
        <p:style>
          <a:lnRef idx="1">
            <a:schemeClr val="accent4"/>
          </a:lnRef>
          <a:fillRef idx="2">
            <a:schemeClr val="accent4"/>
          </a:fillRef>
          <a:effectRef idx="1">
            <a:schemeClr val="accent4"/>
          </a:effectRef>
          <a:fontRef idx="minor">
            <a:schemeClr val="dk1"/>
          </a:fontRef>
        </p:style>
        <p:txBody>
          <a:bodyPr vert="horz" rtlCol="0" anchor="ctr"/>
          <a:lstStyle/>
          <a:p>
            <a:pPr algn="ctr"/>
            <a:r>
              <a:rPr lang="fr-FR" sz="1600" b="1" dirty="0" smtClean="0"/>
              <a:t>Stage industriel</a:t>
            </a:r>
          </a:p>
        </p:txBody>
      </p:sp>
      <p:sp>
        <p:nvSpPr>
          <p:cNvPr id="98" name="ZoneTexte 97"/>
          <p:cNvSpPr txBox="1"/>
          <p:nvPr/>
        </p:nvSpPr>
        <p:spPr>
          <a:xfrm flipH="1">
            <a:off x="0" y="0"/>
            <a:ext cx="461665" cy="6858000"/>
          </a:xfrm>
          <a:prstGeom prst="rect">
            <a:avLst/>
          </a:prstGeom>
          <a:solidFill>
            <a:schemeClr val="accent2">
              <a:lumMod val="75000"/>
            </a:schemeClr>
          </a:solidFill>
        </p:spPr>
        <p:txBody>
          <a:bodyPr vert="vert270" wrap="square" rtlCol="0">
            <a:spAutoFit/>
          </a:bodyPr>
          <a:lstStyle/>
          <a:p>
            <a:r>
              <a:rPr lang="fr-FR" b="1" i="1" dirty="0" smtClean="0"/>
              <a:t>      </a:t>
            </a:r>
            <a:r>
              <a:rPr lang="fr-FR" b="1" i="1" dirty="0" smtClean="0">
                <a:solidFill>
                  <a:srgbClr val="FFFFFF"/>
                </a:solidFill>
              </a:rPr>
              <a:t>BTS CPRP 2015 – Organisation des épreuves</a:t>
            </a:r>
            <a:endParaRPr lang="fr-FR" b="1" i="1" dirty="0">
              <a:solidFill>
                <a:srgbClr val="FFFFFF"/>
              </a:solidFill>
            </a:endParaRPr>
          </a:p>
        </p:txBody>
      </p:sp>
      <p:sp>
        <p:nvSpPr>
          <p:cNvPr id="102" name="Forme libre 101"/>
          <p:cNvSpPr/>
          <p:nvPr/>
        </p:nvSpPr>
        <p:spPr>
          <a:xfrm>
            <a:off x="7930801" y="2688369"/>
            <a:ext cx="548364" cy="147763"/>
          </a:xfrm>
          <a:custGeom>
            <a:avLst/>
            <a:gdLst>
              <a:gd name="connsiteX0" fmla="*/ 564444 w 564444"/>
              <a:gd name="connsiteY0" fmla="*/ 0 h 254000"/>
              <a:gd name="connsiteX1" fmla="*/ 183444 w 564444"/>
              <a:gd name="connsiteY1" fmla="*/ 211666 h 254000"/>
              <a:gd name="connsiteX2" fmla="*/ 0 w 564444"/>
              <a:gd name="connsiteY2" fmla="*/ 254000 h 254000"/>
              <a:gd name="connsiteX0" fmla="*/ 564444 w 564444"/>
              <a:gd name="connsiteY0" fmla="*/ 0 h 254000"/>
              <a:gd name="connsiteX1" fmla="*/ 259643 w 564444"/>
              <a:gd name="connsiteY1" fmla="*/ 48379 h 254000"/>
              <a:gd name="connsiteX2" fmla="*/ 0 w 564444"/>
              <a:gd name="connsiteY2" fmla="*/ 254000 h 254000"/>
              <a:gd name="connsiteX0" fmla="*/ 564444 w 564444"/>
              <a:gd name="connsiteY0" fmla="*/ 0 h 254000"/>
              <a:gd name="connsiteX1" fmla="*/ 259643 w 564444"/>
              <a:gd name="connsiteY1" fmla="*/ 48379 h 254000"/>
              <a:gd name="connsiteX2" fmla="*/ 0 w 564444"/>
              <a:gd name="connsiteY2" fmla="*/ 254000 h 254000"/>
              <a:gd name="connsiteX0" fmla="*/ 564444 w 564444"/>
              <a:gd name="connsiteY0" fmla="*/ 3098 h 257098"/>
              <a:gd name="connsiteX1" fmla="*/ 259643 w 564444"/>
              <a:gd name="connsiteY1" fmla="*/ 51477 h 257098"/>
              <a:gd name="connsiteX2" fmla="*/ 0 w 564444"/>
              <a:gd name="connsiteY2" fmla="*/ 257098 h 257098"/>
              <a:gd name="connsiteX0" fmla="*/ 564444 w 564444"/>
              <a:gd name="connsiteY0" fmla="*/ 2126 h 256126"/>
              <a:gd name="connsiteX1" fmla="*/ 191910 w 564444"/>
              <a:gd name="connsiteY1" fmla="*/ 64112 h 256126"/>
              <a:gd name="connsiteX2" fmla="*/ 0 w 564444"/>
              <a:gd name="connsiteY2" fmla="*/ 256126 h 256126"/>
              <a:gd name="connsiteX0" fmla="*/ 564444 w 564444"/>
              <a:gd name="connsiteY0" fmla="*/ 5158 h 259158"/>
              <a:gd name="connsiteX1" fmla="*/ 191910 w 564444"/>
              <a:gd name="connsiteY1" fmla="*/ 39930 h 259158"/>
              <a:gd name="connsiteX2" fmla="*/ 0 w 564444"/>
              <a:gd name="connsiteY2" fmla="*/ 259158 h 259158"/>
              <a:gd name="connsiteX0" fmla="*/ 564444 w 564444"/>
              <a:gd name="connsiteY0" fmla="*/ 81350 h 335498"/>
              <a:gd name="connsiteX1" fmla="*/ 191910 w 564444"/>
              <a:gd name="connsiteY1" fmla="*/ 116122 h 335498"/>
              <a:gd name="connsiteX2" fmla="*/ 0 w 564444"/>
              <a:gd name="connsiteY2" fmla="*/ 335350 h 335498"/>
              <a:gd name="connsiteX0" fmla="*/ 564444 w 564444"/>
              <a:gd name="connsiteY0" fmla="*/ 60551 h 314551"/>
              <a:gd name="connsiteX1" fmla="*/ 191910 w 564444"/>
              <a:gd name="connsiteY1" fmla="*/ 95323 h 314551"/>
              <a:gd name="connsiteX2" fmla="*/ 0 w 564444"/>
              <a:gd name="connsiteY2" fmla="*/ 314551 h 314551"/>
              <a:gd name="connsiteX0" fmla="*/ 564444 w 564444"/>
              <a:gd name="connsiteY0" fmla="*/ 51610 h 305610"/>
              <a:gd name="connsiteX1" fmla="*/ 191910 w 564444"/>
              <a:gd name="connsiteY1" fmla="*/ 86382 h 305610"/>
              <a:gd name="connsiteX2" fmla="*/ 0 w 564444"/>
              <a:gd name="connsiteY2" fmla="*/ 305610 h 305610"/>
              <a:gd name="connsiteX0" fmla="*/ 581377 w 581377"/>
              <a:gd name="connsiteY0" fmla="*/ 0 h 260804"/>
              <a:gd name="connsiteX1" fmla="*/ 208843 w 581377"/>
              <a:gd name="connsiteY1" fmla="*/ 34772 h 260804"/>
              <a:gd name="connsiteX2" fmla="*/ 0 w 581377"/>
              <a:gd name="connsiteY2" fmla="*/ 260804 h 260804"/>
              <a:gd name="connsiteX0" fmla="*/ 372534 w 372534"/>
              <a:gd name="connsiteY0" fmla="*/ 0 h 34772"/>
              <a:gd name="connsiteX1" fmla="*/ 0 w 372534"/>
              <a:gd name="connsiteY1" fmla="*/ 34772 h 34772"/>
              <a:gd name="connsiteX0" fmla="*/ 567267 w 567267"/>
              <a:gd name="connsiteY0" fmla="*/ 0 h 259289"/>
              <a:gd name="connsiteX1" fmla="*/ 0 w 567267"/>
              <a:gd name="connsiteY1" fmla="*/ 259289 h 259289"/>
              <a:gd name="connsiteX0" fmla="*/ 567267 w 567267"/>
              <a:gd name="connsiteY0" fmla="*/ 0 h 259341"/>
              <a:gd name="connsiteX1" fmla="*/ 0 w 567267"/>
              <a:gd name="connsiteY1" fmla="*/ 259289 h 259341"/>
              <a:gd name="connsiteX0" fmla="*/ 567267 w 567267"/>
              <a:gd name="connsiteY0" fmla="*/ 298 h 259632"/>
              <a:gd name="connsiteX1" fmla="*/ 0 w 567267"/>
              <a:gd name="connsiteY1" fmla="*/ 259587 h 259632"/>
              <a:gd name="connsiteX0" fmla="*/ 1447799 w 1447799"/>
              <a:gd name="connsiteY0" fmla="*/ 120 h 681246"/>
              <a:gd name="connsiteX1" fmla="*/ 0 w 1447799"/>
              <a:gd name="connsiteY1" fmla="*/ 681227 h 681246"/>
              <a:gd name="connsiteX0" fmla="*/ 1447799 w 1447799"/>
              <a:gd name="connsiteY0" fmla="*/ 259 h 681366"/>
              <a:gd name="connsiteX1" fmla="*/ 0 w 1447799"/>
              <a:gd name="connsiteY1" fmla="*/ 681366 h 681366"/>
              <a:gd name="connsiteX0" fmla="*/ 1447799 w 1447799"/>
              <a:gd name="connsiteY0" fmla="*/ 259 h 681366"/>
              <a:gd name="connsiteX1" fmla="*/ 0 w 1447799"/>
              <a:gd name="connsiteY1" fmla="*/ 681366 h 681366"/>
              <a:gd name="connsiteX0" fmla="*/ 3204283 w 3204283"/>
              <a:gd name="connsiteY0" fmla="*/ 41842 h 249989"/>
              <a:gd name="connsiteX1" fmla="*/ 0 w 3204283"/>
              <a:gd name="connsiteY1" fmla="*/ 249989 h 249989"/>
              <a:gd name="connsiteX0" fmla="*/ 3012397 w 3012397"/>
              <a:gd name="connsiteY0" fmla="*/ 173310 h 173309"/>
              <a:gd name="connsiteX1" fmla="*/ 0 w 3012397"/>
              <a:gd name="connsiteY1" fmla="*/ 168626 h 173309"/>
              <a:gd name="connsiteX0" fmla="*/ 3012397 w 3012397"/>
              <a:gd name="connsiteY0" fmla="*/ 173310 h 173311"/>
              <a:gd name="connsiteX1" fmla="*/ 0 w 3012397"/>
              <a:gd name="connsiteY1" fmla="*/ 168626 h 173311"/>
              <a:gd name="connsiteX0" fmla="*/ 3012397 w 3012397"/>
              <a:gd name="connsiteY0" fmla="*/ 280701 h 280701"/>
              <a:gd name="connsiteX1" fmla="*/ 0 w 3012397"/>
              <a:gd name="connsiteY1" fmla="*/ 276017 h 280701"/>
            </a:gdLst>
            <a:ahLst/>
            <a:cxnLst>
              <a:cxn ang="0">
                <a:pos x="connsiteX0" y="connsiteY0"/>
              </a:cxn>
              <a:cxn ang="0">
                <a:pos x="connsiteX1" y="connsiteY1"/>
              </a:cxn>
            </a:cxnLst>
            <a:rect l="l" t="t" r="r" b="b"/>
            <a:pathLst>
              <a:path w="3012397" h="280701">
                <a:moveTo>
                  <a:pt x="3012397" y="280701"/>
                </a:moveTo>
                <a:cubicBezTo>
                  <a:pt x="2383487" y="-84605"/>
                  <a:pt x="381238" y="-100823"/>
                  <a:pt x="0" y="276017"/>
                </a:cubicBezTo>
              </a:path>
            </a:pathLst>
          </a:custGeom>
          <a:ln w="9525" cmpd="sng">
            <a:solidFill>
              <a:srgbClr val="FF0000"/>
            </a:solidFill>
            <a:headEnd type="triangle" w="lg" len="lg"/>
            <a:tailEnd type="none"/>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sz="1600"/>
          </a:p>
        </p:txBody>
      </p:sp>
      <p:sp>
        <p:nvSpPr>
          <p:cNvPr id="53" name="Ellipse 52"/>
          <p:cNvSpPr>
            <a:spLocks/>
          </p:cNvSpPr>
          <p:nvPr/>
        </p:nvSpPr>
        <p:spPr>
          <a:xfrm>
            <a:off x="6876256" y="4941168"/>
            <a:ext cx="613799" cy="610105"/>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900" b="1" dirty="0" smtClean="0">
                <a:solidFill>
                  <a:schemeClr val="tx1"/>
                </a:solidFill>
              </a:rPr>
              <a:t>CCF</a:t>
            </a:r>
            <a:endParaRPr lang="fr-FR" sz="900" b="1" dirty="0">
              <a:solidFill>
                <a:schemeClr val="tx1"/>
              </a:solidFill>
            </a:endParaRPr>
          </a:p>
        </p:txBody>
      </p:sp>
    </p:spTree>
    <p:extLst>
      <p:ext uri="{BB962C8B-B14F-4D97-AF65-F5344CB8AC3E}">
        <p14:creationId xmlns:p14="http://schemas.microsoft.com/office/powerpoint/2010/main" val="74929154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fr-FR" dirty="0" smtClean="0"/>
              <a:t>Merci de votre attention.</a:t>
            </a:r>
            <a:endParaRPr lang="fr-FR" dirty="0"/>
          </a:p>
        </p:txBody>
      </p:sp>
      <p:sp>
        <p:nvSpPr>
          <p:cNvPr id="2" name="Espace réservé du numéro de diapositive 1"/>
          <p:cNvSpPr>
            <a:spLocks noGrp="1"/>
          </p:cNvSpPr>
          <p:nvPr>
            <p:ph type="sldNum" sz="quarter" idx="4294967295"/>
          </p:nvPr>
        </p:nvSpPr>
        <p:spPr>
          <a:xfrm>
            <a:off x="7010400" y="6356350"/>
            <a:ext cx="2133600" cy="365125"/>
          </a:xfrm>
          <a:prstGeom prst="rect">
            <a:avLst/>
          </a:prstGeom>
        </p:spPr>
        <p:txBody>
          <a:bodyPr/>
          <a:lstStyle/>
          <a:p>
            <a:fld id="{5FBC8D34-BEFC-6B45-95FD-88DF8388AD58}" type="slidenum">
              <a:rPr lang="fr-FR" smtClean="0"/>
              <a:t>17</a:t>
            </a:fld>
            <a:endParaRPr lang="fr-FR"/>
          </a:p>
        </p:txBody>
      </p:sp>
    </p:spTree>
    <p:extLst>
      <p:ext uri="{BB962C8B-B14F-4D97-AF65-F5344CB8AC3E}">
        <p14:creationId xmlns:p14="http://schemas.microsoft.com/office/powerpoint/2010/main" val="65700856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flipH="1">
            <a:off x="0" y="0"/>
            <a:ext cx="461665" cy="6858000"/>
          </a:xfrm>
          <a:prstGeom prst="rect">
            <a:avLst/>
          </a:prstGeom>
          <a:solidFill>
            <a:schemeClr val="accent2">
              <a:lumMod val="75000"/>
            </a:schemeClr>
          </a:solidFill>
        </p:spPr>
        <p:txBody>
          <a:bodyPr vert="vert270" wrap="square" rtlCol="0">
            <a:spAutoFit/>
          </a:bodyPr>
          <a:lstStyle/>
          <a:p>
            <a:r>
              <a:rPr lang="fr-FR" b="1" i="1" dirty="0" smtClean="0"/>
              <a:t>      </a:t>
            </a:r>
            <a:r>
              <a:rPr lang="fr-FR" b="1" i="1" dirty="0" smtClean="0">
                <a:solidFill>
                  <a:srgbClr val="FFFFFF"/>
                </a:solidFill>
              </a:rPr>
              <a:t>BTS CPRP 2015 – Objectifs de la rénovation du BTS CPI</a:t>
            </a:r>
            <a:endParaRPr lang="fr-FR" b="1" i="1" dirty="0">
              <a:solidFill>
                <a:srgbClr val="FFFFFF"/>
              </a:solidFill>
            </a:endParaRPr>
          </a:p>
        </p:txBody>
      </p:sp>
      <p:sp>
        <p:nvSpPr>
          <p:cNvPr id="17" name="ZoneTexte 16"/>
          <p:cNvSpPr txBox="1"/>
          <p:nvPr/>
        </p:nvSpPr>
        <p:spPr>
          <a:xfrm>
            <a:off x="899592" y="1628800"/>
            <a:ext cx="7890797" cy="4216539"/>
          </a:xfrm>
          <a:prstGeom prst="rect">
            <a:avLst/>
          </a:prstGeom>
          <a:noFill/>
        </p:spPr>
        <p:txBody>
          <a:bodyPr wrap="square" rtlCol="0">
            <a:spAutoFit/>
          </a:bodyPr>
          <a:lstStyle/>
          <a:p>
            <a:pPr marL="342900" indent="-342900">
              <a:spcAft>
                <a:spcPts val="1200"/>
              </a:spcAft>
              <a:buFont typeface="+mj-lt"/>
              <a:buAutoNum type="arabicPeriod"/>
            </a:pPr>
            <a:r>
              <a:rPr lang="fr-FR" sz="1600" dirty="0" smtClean="0"/>
              <a:t>Assumer les origines différentes des étudiants (baccalauréats technologiques et professionnels)</a:t>
            </a:r>
            <a:endParaRPr lang="fr-FR" sz="1600" dirty="0"/>
          </a:p>
          <a:p>
            <a:pPr marL="342900" indent="-342900">
              <a:spcAft>
                <a:spcPts val="1200"/>
              </a:spcAft>
              <a:buFont typeface="+mj-lt"/>
              <a:buAutoNum type="arabicPeriod"/>
            </a:pPr>
            <a:r>
              <a:rPr lang="fr-FR" sz="1600" dirty="0"/>
              <a:t>Acquérir une vraie culture de l’industrialisation des produits et des pièces mécaniques par un travail collaboratif</a:t>
            </a:r>
          </a:p>
          <a:p>
            <a:pPr marL="342900" indent="-342900">
              <a:spcAft>
                <a:spcPts val="1200"/>
              </a:spcAft>
              <a:buFont typeface="+mj-lt"/>
              <a:buAutoNum type="arabicPeriod"/>
            </a:pPr>
            <a:r>
              <a:rPr lang="fr-FR" sz="1600" dirty="0" smtClean="0"/>
              <a:t>Élargir le champ d’application des compétences aux procédés additifs de réalisation </a:t>
            </a:r>
          </a:p>
          <a:p>
            <a:pPr marL="342900" indent="-342900">
              <a:spcAft>
                <a:spcPts val="1200"/>
              </a:spcAft>
              <a:buFont typeface="+mj-lt"/>
              <a:buAutoNum type="arabicPeriod"/>
            </a:pPr>
            <a:r>
              <a:rPr lang="fr-FR" sz="1600" dirty="0" smtClean="0"/>
              <a:t>Centrer le cœur de métier sur l’optimisation de processus de réalisation en ouvrant vers des procédés « avancés » de réalisation</a:t>
            </a:r>
          </a:p>
          <a:p>
            <a:pPr marL="342900" indent="-342900">
              <a:spcAft>
                <a:spcPts val="1200"/>
              </a:spcAft>
              <a:buFont typeface="+mj-lt"/>
              <a:buAutoNum type="arabicPeriod"/>
            </a:pPr>
            <a:r>
              <a:rPr lang="fr-FR" sz="1600" dirty="0" smtClean="0"/>
              <a:t>Couvrir les deux aspects de production </a:t>
            </a:r>
            <a:r>
              <a:rPr lang="fr-FR" sz="1600" dirty="0"/>
              <a:t>série </a:t>
            </a:r>
            <a:r>
              <a:rPr lang="fr-FR" sz="1600"/>
              <a:t>et </a:t>
            </a:r>
            <a:r>
              <a:rPr lang="fr-FR" sz="1600" smtClean="0"/>
              <a:t>unitaire de </a:t>
            </a:r>
            <a:r>
              <a:rPr lang="fr-FR" sz="1600" dirty="0" smtClean="0"/>
              <a:t>sous-ensembles</a:t>
            </a:r>
          </a:p>
          <a:p>
            <a:pPr marL="342900" indent="-342900">
              <a:spcAft>
                <a:spcPts val="1200"/>
              </a:spcAft>
              <a:buFont typeface="+mj-lt"/>
              <a:buAutoNum type="arabicPeriod"/>
            </a:pPr>
            <a:r>
              <a:rPr lang="fr-FR" sz="1600" dirty="0" smtClean="0"/>
              <a:t>Utiliser, de façon assistée si nécessaire et en confrontation avec le réel chaque fois que cela est possible, les simulations numériques pour consolider les apprentissages et obtenir des résultats vérifiables</a:t>
            </a:r>
          </a:p>
          <a:p>
            <a:pPr marL="342900" indent="-342900">
              <a:spcAft>
                <a:spcPts val="1200"/>
              </a:spcAft>
              <a:buFont typeface="+mj-lt"/>
              <a:buAutoNum type="arabicPeriod"/>
            </a:pPr>
            <a:r>
              <a:rPr lang="fr-FR" sz="1600" dirty="0" smtClean="0"/>
              <a:t>Maîtriser la communication y compris en langue anglaise</a:t>
            </a:r>
          </a:p>
        </p:txBody>
      </p:sp>
      <p:sp>
        <p:nvSpPr>
          <p:cNvPr id="2" name="ZoneTexte 1"/>
          <p:cNvSpPr txBox="1"/>
          <p:nvPr/>
        </p:nvSpPr>
        <p:spPr>
          <a:xfrm>
            <a:off x="1043608" y="476672"/>
            <a:ext cx="6264696" cy="400110"/>
          </a:xfrm>
          <a:prstGeom prst="rect">
            <a:avLst/>
          </a:prstGeom>
          <a:noFill/>
        </p:spPr>
        <p:txBody>
          <a:bodyPr wrap="square" rtlCol="0">
            <a:spAutoFit/>
          </a:bodyPr>
          <a:lstStyle/>
          <a:p>
            <a:r>
              <a:rPr lang="fr-FR" sz="2000" b="1" dirty="0" smtClean="0">
                <a:solidFill>
                  <a:schemeClr val="accent6">
                    <a:lumMod val="75000"/>
                  </a:schemeClr>
                </a:solidFill>
              </a:rPr>
              <a:t>Des objectifs spécifiques au BTS CPRP</a:t>
            </a:r>
            <a:endParaRPr lang="fr-FR" sz="2000" b="1" dirty="0">
              <a:solidFill>
                <a:schemeClr val="accent6">
                  <a:lumMod val="75000"/>
                </a:schemeClr>
              </a:solidFill>
            </a:endParaRPr>
          </a:p>
        </p:txBody>
      </p:sp>
    </p:spTree>
    <p:extLst>
      <p:ext uri="{BB962C8B-B14F-4D97-AF65-F5344CB8AC3E}">
        <p14:creationId xmlns:p14="http://schemas.microsoft.com/office/powerpoint/2010/main" val="375170216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flipH="1">
            <a:off x="0" y="0"/>
            <a:ext cx="492443" cy="6858000"/>
          </a:xfrm>
          <a:prstGeom prst="rect">
            <a:avLst/>
          </a:prstGeom>
          <a:solidFill>
            <a:schemeClr val="accent2">
              <a:lumMod val="75000"/>
            </a:schemeClr>
          </a:solidFill>
        </p:spPr>
        <p:txBody>
          <a:bodyPr vert="vert270" wrap="square" rtlCol="0">
            <a:spAutoFit/>
          </a:bodyPr>
          <a:lstStyle/>
          <a:p>
            <a:r>
              <a:rPr lang="fr-FR" sz="2000" b="1" i="1" dirty="0" smtClean="0"/>
              <a:t>      </a:t>
            </a:r>
            <a:r>
              <a:rPr lang="fr-FR" sz="2000" b="1" i="1" dirty="0" smtClean="0">
                <a:solidFill>
                  <a:srgbClr val="FFFFFF"/>
                </a:solidFill>
              </a:rPr>
              <a:t>BTS CPRP 2015 – Compétences partagées</a:t>
            </a:r>
            <a:endParaRPr lang="fr-FR" sz="2000" i="1" dirty="0" smtClean="0">
              <a:solidFill>
                <a:srgbClr val="FFFFFF"/>
              </a:solidFill>
            </a:endParaRPr>
          </a:p>
        </p:txBody>
      </p:sp>
      <p:graphicFrame>
        <p:nvGraphicFramePr>
          <p:cNvPr id="14" name="Tableau 13"/>
          <p:cNvGraphicFramePr>
            <a:graphicFrameLocks noGrp="1"/>
          </p:cNvGraphicFramePr>
          <p:nvPr>
            <p:extLst>
              <p:ext uri="{D42A27DB-BD31-4B8C-83A1-F6EECF244321}">
                <p14:modId xmlns:p14="http://schemas.microsoft.com/office/powerpoint/2010/main" val="92198703"/>
              </p:ext>
            </p:extLst>
          </p:nvPr>
        </p:nvGraphicFramePr>
        <p:xfrm>
          <a:off x="1187624" y="2097141"/>
          <a:ext cx="7657150" cy="3708123"/>
        </p:xfrm>
        <a:graphic>
          <a:graphicData uri="http://schemas.openxmlformats.org/drawingml/2006/table">
            <a:tbl>
              <a:tblPr firstRow="1" bandRow="1">
                <a:tableStyleId>{284E427A-3D55-4303-BF80-6455036E1DE7}</a:tableStyleId>
              </a:tblPr>
              <a:tblGrid>
                <a:gridCol w="1159281"/>
                <a:gridCol w="6497869"/>
              </a:tblGrid>
              <a:tr h="490470">
                <a:tc gridSpan="2">
                  <a:txBody>
                    <a:bodyPr/>
                    <a:lstStyle/>
                    <a:p>
                      <a:pPr algn="ctr"/>
                      <a:r>
                        <a:rPr lang="fr-FR" sz="1600" dirty="0" smtClean="0"/>
                        <a:t>Compétences transversales</a:t>
                      </a:r>
                      <a:endParaRPr lang="fr-FR" sz="1600" dirty="0"/>
                    </a:p>
                  </a:txBody>
                  <a:tcPr anchor="ctr"/>
                </a:tc>
                <a:tc hMerge="1">
                  <a:txBody>
                    <a:bodyPr/>
                    <a:lstStyle/>
                    <a:p>
                      <a:endParaRPr lang="fr-FR" dirty="0"/>
                    </a:p>
                  </a:txBody>
                  <a:tcPr/>
                </a:tc>
              </a:tr>
              <a:tr h="725626">
                <a:tc>
                  <a:txBody>
                    <a:bodyPr/>
                    <a:lstStyle/>
                    <a:p>
                      <a:pPr algn="ctr">
                        <a:spcBef>
                          <a:spcPts val="140"/>
                        </a:spcBef>
                        <a:spcAft>
                          <a:spcPts val="0"/>
                        </a:spcAft>
                      </a:pPr>
                      <a:r>
                        <a:rPr lang="fr-FR" sz="1600" b="1" kern="1200" dirty="0" smtClean="0">
                          <a:solidFill>
                            <a:schemeClr val="dk1"/>
                          </a:solidFill>
                          <a:effectLst/>
                          <a:latin typeface="+mn-lt"/>
                          <a:ea typeface="+mn-ea"/>
                          <a:cs typeface="+mn-cs"/>
                        </a:rPr>
                        <a:t>C1</a:t>
                      </a:r>
                      <a:endParaRPr lang="fr-FR" sz="1600" kern="800" dirty="0">
                        <a:effectLst/>
                        <a:latin typeface="Times New Roman"/>
                        <a:ea typeface="Arial Unicode MS"/>
                        <a:cs typeface="Tahoma"/>
                      </a:endParaRPr>
                    </a:p>
                  </a:txBody>
                  <a:tcPr marL="68580" marR="68580" marT="0" marB="0" anchor="ctr"/>
                </a:tc>
                <a:tc>
                  <a:txBody>
                    <a:bodyPr/>
                    <a:lstStyle/>
                    <a:p>
                      <a:pPr lvl="0"/>
                      <a:r>
                        <a:rPr lang="fr-FR" sz="1600" kern="1200" dirty="0" smtClean="0">
                          <a:solidFill>
                            <a:schemeClr val="dk1"/>
                          </a:solidFill>
                          <a:effectLst/>
                          <a:latin typeface="+mn-lt"/>
                          <a:ea typeface="+mn-ea"/>
                          <a:cs typeface="+mn-cs"/>
                        </a:rPr>
                        <a:t>S'intégrer dans un environnement professionnel,  assurer une veille technologique et capitaliser l’expérience.</a:t>
                      </a:r>
                    </a:p>
                  </a:txBody>
                  <a:tcPr marL="68580" marR="68580" marT="0" marB="0" anchor="ctr"/>
                </a:tc>
              </a:tr>
              <a:tr h="872136">
                <a:tc>
                  <a:txBody>
                    <a:bodyPr/>
                    <a:lstStyle/>
                    <a:p>
                      <a:pPr algn="ctr">
                        <a:spcBef>
                          <a:spcPts val="140"/>
                        </a:spcBef>
                        <a:spcAft>
                          <a:spcPts val="0"/>
                        </a:spcAft>
                      </a:pPr>
                      <a:r>
                        <a:rPr lang="fr-FR" sz="1600" b="1" kern="1200" dirty="0" smtClean="0">
                          <a:solidFill>
                            <a:schemeClr val="dk1"/>
                          </a:solidFill>
                          <a:effectLst/>
                          <a:latin typeface="+mn-lt"/>
                          <a:ea typeface="+mn-ea"/>
                          <a:cs typeface="+mn-cs"/>
                        </a:rPr>
                        <a:t>C2</a:t>
                      </a:r>
                      <a:endParaRPr lang="fr-FR" sz="1600" kern="800" dirty="0">
                        <a:effectLst/>
                        <a:latin typeface="Times New Roman"/>
                        <a:ea typeface="Arial Unicode MS"/>
                        <a:cs typeface="Tahoma"/>
                      </a:endParaRPr>
                    </a:p>
                  </a:txBody>
                  <a:tcPr marL="68580" marR="68580" marT="0" marB="0" anchor="ctr"/>
                </a:tc>
                <a:tc>
                  <a:txBody>
                    <a:bodyPr/>
                    <a:lstStyle/>
                    <a:p>
                      <a:pPr lvl="0"/>
                      <a:r>
                        <a:rPr lang="fr-FR" sz="1600" kern="1200" dirty="0" smtClean="0">
                          <a:solidFill>
                            <a:schemeClr val="dk1"/>
                          </a:solidFill>
                          <a:effectLst/>
                          <a:latin typeface="+mn-lt"/>
                          <a:ea typeface="+mn-ea"/>
                          <a:cs typeface="+mn-cs"/>
                        </a:rPr>
                        <a:t>Rechercher une information dans une documentation technique, dans un réseau local ou à distance.</a:t>
                      </a:r>
                    </a:p>
                  </a:txBody>
                  <a:tcPr marL="68580" marR="68580" marT="0" marB="0" anchor="ctr"/>
                </a:tc>
              </a:tr>
              <a:tr h="922117">
                <a:tc>
                  <a:txBody>
                    <a:bodyPr/>
                    <a:lstStyle/>
                    <a:p>
                      <a:pPr algn="ctr">
                        <a:spcBef>
                          <a:spcPts val="140"/>
                        </a:spcBef>
                        <a:spcAft>
                          <a:spcPts val="0"/>
                        </a:spcAft>
                      </a:pPr>
                      <a:r>
                        <a:rPr lang="fr-FR" sz="1600" b="1" kern="1200" dirty="0" smtClean="0">
                          <a:solidFill>
                            <a:schemeClr val="dk1"/>
                          </a:solidFill>
                          <a:effectLst/>
                          <a:latin typeface="+mn-lt"/>
                          <a:ea typeface="+mn-ea"/>
                          <a:cs typeface="+mn-cs"/>
                        </a:rPr>
                        <a:t>C3</a:t>
                      </a:r>
                      <a:endParaRPr lang="fr-FR" sz="1600" kern="800" dirty="0">
                        <a:effectLst/>
                        <a:latin typeface="Times New Roman"/>
                        <a:ea typeface="Arial Unicode MS"/>
                        <a:cs typeface="Tahoma"/>
                      </a:endParaRPr>
                    </a:p>
                  </a:txBody>
                  <a:tcPr marL="68580" marR="68580" marT="0" marB="0" anchor="ctr"/>
                </a:tc>
                <a:tc>
                  <a:txBody>
                    <a:bodyPr/>
                    <a:lstStyle/>
                    <a:p>
                      <a:pPr lvl="0"/>
                      <a:r>
                        <a:rPr lang="fr-FR" sz="1600" kern="1200" dirty="0" smtClean="0">
                          <a:solidFill>
                            <a:schemeClr val="dk1"/>
                          </a:solidFill>
                          <a:effectLst/>
                          <a:latin typeface="+mn-lt"/>
                          <a:ea typeface="+mn-ea"/>
                          <a:cs typeface="+mn-cs"/>
                        </a:rPr>
                        <a:t>Formuler et transmettre des informations, communiquer sous forme écrite et orale y compris en anglais.</a:t>
                      </a:r>
                    </a:p>
                  </a:txBody>
                  <a:tcPr marL="68580" marR="68580" marT="0" marB="0" anchor="ctr"/>
                </a:tc>
              </a:tr>
              <a:tr h="697774">
                <a:tc>
                  <a:txBody>
                    <a:bodyPr/>
                    <a:lstStyle/>
                    <a:p>
                      <a:pPr algn="ctr">
                        <a:spcBef>
                          <a:spcPts val="140"/>
                        </a:spcBef>
                        <a:spcAft>
                          <a:spcPts val="0"/>
                        </a:spcAft>
                      </a:pPr>
                      <a:r>
                        <a:rPr lang="fr-FR" sz="1600" b="1" kern="1200" dirty="0" smtClean="0">
                          <a:solidFill>
                            <a:schemeClr val="dk1"/>
                          </a:solidFill>
                          <a:effectLst/>
                          <a:latin typeface="+mn-lt"/>
                          <a:ea typeface="+mn-ea"/>
                          <a:cs typeface="+mn-cs"/>
                        </a:rPr>
                        <a:t>C4</a:t>
                      </a:r>
                      <a:endParaRPr lang="fr-FR" sz="1600" kern="800" dirty="0">
                        <a:effectLst/>
                        <a:latin typeface="Times New Roman"/>
                        <a:ea typeface="Arial Unicode MS"/>
                        <a:cs typeface="Tahoma"/>
                      </a:endParaRPr>
                    </a:p>
                  </a:txBody>
                  <a:tcPr marL="68580" marR="68580" marT="0" marB="0" anchor="ctr"/>
                </a:tc>
                <a:tc>
                  <a:txBody>
                    <a:bodyPr/>
                    <a:lstStyle/>
                    <a:p>
                      <a:pPr marL="0" marR="0" indent="0" algn="l" defTabSz="457200" rtl="0" eaLnBrk="1" fontAlgn="auto" latinLnBrk="0" hangingPunct="1">
                        <a:lnSpc>
                          <a:spcPct val="100000"/>
                        </a:lnSpc>
                        <a:spcBef>
                          <a:spcPts val="300"/>
                        </a:spcBef>
                        <a:spcAft>
                          <a:spcPts val="300"/>
                        </a:spcAft>
                        <a:buClrTx/>
                        <a:buSzTx/>
                        <a:buFontTx/>
                        <a:buNone/>
                        <a:tabLst/>
                        <a:defRPr/>
                      </a:pPr>
                      <a:r>
                        <a:rPr lang="fr-FR" sz="1600" kern="1200" dirty="0" smtClean="0">
                          <a:solidFill>
                            <a:schemeClr val="dk1"/>
                          </a:solidFill>
                          <a:effectLst/>
                          <a:latin typeface="+mn-lt"/>
                          <a:ea typeface="+mn-ea"/>
                          <a:cs typeface="+mn-cs"/>
                        </a:rPr>
                        <a:t>S’impliquer dans un groupe projet et argumenter des choix techniques</a:t>
                      </a:r>
                      <a:r>
                        <a:rPr lang="fr-FR" sz="1600" dirty="0" smtClean="0">
                          <a:effectLst/>
                        </a:rPr>
                        <a:t> </a:t>
                      </a:r>
                      <a:endParaRPr lang="fr-FR" sz="1600" kern="800" dirty="0" smtClean="0">
                        <a:effectLst/>
                        <a:latin typeface="Times New Roman"/>
                        <a:ea typeface="Arial Unicode MS"/>
                        <a:cs typeface="Tahoma"/>
                      </a:endParaRPr>
                    </a:p>
                  </a:txBody>
                  <a:tcPr marL="68580" marR="68580" marT="0" marB="0" anchor="ctr"/>
                </a:tc>
              </a:tr>
            </a:tbl>
          </a:graphicData>
        </a:graphic>
      </p:graphicFrame>
      <p:sp>
        <p:nvSpPr>
          <p:cNvPr id="5" name="ZoneTexte 4"/>
          <p:cNvSpPr txBox="1"/>
          <p:nvPr/>
        </p:nvSpPr>
        <p:spPr>
          <a:xfrm>
            <a:off x="1043608" y="476672"/>
            <a:ext cx="6264696" cy="707886"/>
          </a:xfrm>
          <a:prstGeom prst="rect">
            <a:avLst/>
          </a:prstGeom>
          <a:noFill/>
        </p:spPr>
        <p:txBody>
          <a:bodyPr wrap="square" rtlCol="0">
            <a:spAutoFit/>
          </a:bodyPr>
          <a:lstStyle/>
          <a:p>
            <a:r>
              <a:rPr lang="fr-FR" sz="2000" b="1" dirty="0" smtClean="0">
                <a:solidFill>
                  <a:schemeClr val="accent6">
                    <a:lumMod val="75000"/>
                  </a:schemeClr>
                </a:solidFill>
              </a:rPr>
              <a:t>Des compétences transversales partagées avec les autres BTS de la famille</a:t>
            </a:r>
            <a:endParaRPr lang="fr-FR" sz="2000" b="1" dirty="0">
              <a:solidFill>
                <a:schemeClr val="accent6">
                  <a:lumMod val="75000"/>
                </a:schemeClr>
              </a:solidFill>
            </a:endParaRPr>
          </a:p>
        </p:txBody>
      </p:sp>
    </p:spTree>
    <p:extLst>
      <p:ext uri="{BB962C8B-B14F-4D97-AF65-F5344CB8AC3E}">
        <p14:creationId xmlns:p14="http://schemas.microsoft.com/office/powerpoint/2010/main" val="288329093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flipH="1">
            <a:off x="0" y="0"/>
            <a:ext cx="492443" cy="6858000"/>
          </a:xfrm>
          <a:prstGeom prst="rect">
            <a:avLst/>
          </a:prstGeom>
          <a:solidFill>
            <a:schemeClr val="accent2">
              <a:lumMod val="75000"/>
            </a:schemeClr>
          </a:solidFill>
        </p:spPr>
        <p:txBody>
          <a:bodyPr vert="vert270" wrap="square" rtlCol="0">
            <a:spAutoFit/>
          </a:bodyPr>
          <a:lstStyle/>
          <a:p>
            <a:r>
              <a:rPr lang="fr-FR" sz="2000" b="1" i="1" dirty="0" smtClean="0"/>
              <a:t>      </a:t>
            </a:r>
            <a:r>
              <a:rPr lang="fr-FR" sz="2000" b="1" i="1" dirty="0" smtClean="0">
                <a:solidFill>
                  <a:srgbClr val="FFFFFF"/>
                </a:solidFill>
              </a:rPr>
              <a:t>BTS CPRP 2015 – Compétences métier</a:t>
            </a:r>
            <a:endParaRPr lang="fr-FR" sz="2000" i="1" dirty="0" smtClean="0">
              <a:solidFill>
                <a:srgbClr val="FFFFFF"/>
              </a:solidFill>
            </a:endParaRPr>
          </a:p>
        </p:txBody>
      </p:sp>
      <p:graphicFrame>
        <p:nvGraphicFramePr>
          <p:cNvPr id="14" name="Tableau 13"/>
          <p:cNvGraphicFramePr>
            <a:graphicFrameLocks noGrp="1"/>
          </p:cNvGraphicFramePr>
          <p:nvPr>
            <p:extLst>
              <p:ext uri="{D42A27DB-BD31-4B8C-83A1-F6EECF244321}">
                <p14:modId xmlns:p14="http://schemas.microsoft.com/office/powerpoint/2010/main" val="4294204427"/>
              </p:ext>
            </p:extLst>
          </p:nvPr>
        </p:nvGraphicFramePr>
        <p:xfrm>
          <a:off x="1163322" y="44624"/>
          <a:ext cx="7657150" cy="6213905"/>
        </p:xfrm>
        <a:graphic>
          <a:graphicData uri="http://schemas.openxmlformats.org/drawingml/2006/table">
            <a:tbl>
              <a:tblPr firstRow="1" bandRow="1">
                <a:tableStyleId>{284E427A-3D55-4303-BF80-6455036E1DE7}</a:tableStyleId>
              </a:tblPr>
              <a:tblGrid>
                <a:gridCol w="720080"/>
                <a:gridCol w="3024336"/>
                <a:gridCol w="720080"/>
                <a:gridCol w="3192654"/>
              </a:tblGrid>
              <a:tr h="516773">
                <a:tc gridSpan="4">
                  <a:txBody>
                    <a:bodyPr/>
                    <a:lstStyle/>
                    <a:p>
                      <a:pPr algn="ctr"/>
                      <a:r>
                        <a:rPr lang="fr-FR" sz="1600" dirty="0" smtClean="0"/>
                        <a:t>14</a:t>
                      </a:r>
                      <a:r>
                        <a:rPr lang="fr-FR" sz="1600" baseline="0" dirty="0" smtClean="0"/>
                        <a:t> c</a:t>
                      </a:r>
                      <a:r>
                        <a:rPr lang="fr-FR" sz="1600" dirty="0" smtClean="0"/>
                        <a:t>ompétences métier (a : production unitaire ; b : série)</a:t>
                      </a:r>
                      <a:endParaRPr lang="fr-FR" sz="1600" dirty="0"/>
                    </a:p>
                  </a:txBody>
                  <a:tcPr anchor="ctr"/>
                </a:tc>
                <a:tc hMerge="1">
                  <a:txBody>
                    <a:bodyPr/>
                    <a:lstStyle/>
                    <a:p>
                      <a:endParaRPr lang="fr-FR" dirty="0"/>
                    </a:p>
                  </a:txBody>
                  <a:tcPr/>
                </a:tc>
                <a:tc hMerge="1">
                  <a:txBody>
                    <a:bodyPr/>
                    <a:lstStyle/>
                    <a:p>
                      <a:endParaRPr lang="fr-FR"/>
                    </a:p>
                  </a:txBody>
                  <a:tcPr/>
                </a:tc>
                <a:tc hMerge="1">
                  <a:txBody>
                    <a:bodyPr/>
                    <a:lstStyle/>
                    <a:p>
                      <a:endParaRPr lang="fr-FR"/>
                    </a:p>
                  </a:txBody>
                  <a:tcPr/>
                </a:tc>
              </a:tr>
              <a:tr h="347323">
                <a:tc>
                  <a:txBody>
                    <a:bodyPr/>
                    <a:lstStyle/>
                    <a:p>
                      <a:pPr algn="ctr">
                        <a:spcBef>
                          <a:spcPts val="140"/>
                        </a:spcBef>
                        <a:spcAft>
                          <a:spcPts val="0"/>
                        </a:spcAft>
                      </a:pPr>
                      <a:r>
                        <a:rPr lang="fr-FR" sz="1600" b="1" kern="1200" dirty="0" smtClean="0">
                          <a:solidFill>
                            <a:schemeClr val="dk1"/>
                          </a:solidFill>
                          <a:effectLst/>
                          <a:latin typeface="+mn-lt"/>
                          <a:ea typeface="+mn-ea"/>
                          <a:cs typeface="+mn-cs"/>
                        </a:rPr>
                        <a:t>C5 </a:t>
                      </a:r>
                      <a:endParaRPr lang="fr-FR" sz="1600" kern="800" dirty="0">
                        <a:effectLst/>
                        <a:latin typeface="Times New Roman"/>
                        <a:ea typeface="Arial Unicode MS"/>
                        <a:cs typeface="Tahoma"/>
                      </a:endParaRPr>
                    </a:p>
                  </a:txBody>
                  <a:tcPr marL="68580" marR="68580" marT="0" marB="0" anchor="ctr"/>
                </a:tc>
                <a:tc gridSpan="3">
                  <a:txBody>
                    <a:bodyPr/>
                    <a:lstStyle/>
                    <a:p>
                      <a:pPr lvl="0"/>
                      <a:r>
                        <a:rPr lang="fr-FR" sz="1600" kern="1200" dirty="0" smtClean="0">
                          <a:solidFill>
                            <a:schemeClr val="dk1"/>
                          </a:solidFill>
                          <a:effectLst/>
                          <a:latin typeface="+mn-lt"/>
                          <a:ea typeface="+mn-ea"/>
                          <a:cs typeface="+mn-cs"/>
                        </a:rPr>
                        <a:t>Elaborer ou participer à l’élaboration d’un cahier des charges fonctionnel.</a:t>
                      </a:r>
                    </a:p>
                  </a:txBody>
                  <a:tcPr marL="68580" marR="68580" marT="0" marB="0" anchor="ctr"/>
                </a:tc>
                <a:tc hMerge="1">
                  <a:txBody>
                    <a:bodyPr/>
                    <a:lstStyle/>
                    <a:p>
                      <a:endParaRPr lang="fr-FR"/>
                    </a:p>
                  </a:txBody>
                  <a:tcPr/>
                </a:tc>
                <a:tc hMerge="1">
                  <a:txBody>
                    <a:bodyPr/>
                    <a:lstStyle/>
                    <a:p>
                      <a:endParaRPr lang="fr-FR"/>
                    </a:p>
                  </a:txBody>
                  <a:tcPr/>
                </a:tc>
              </a:tr>
              <a:tr h="337546">
                <a:tc>
                  <a:txBody>
                    <a:bodyPr/>
                    <a:lstStyle/>
                    <a:p>
                      <a:pPr algn="ctr">
                        <a:spcBef>
                          <a:spcPts val="140"/>
                        </a:spcBef>
                        <a:spcAft>
                          <a:spcPts val="0"/>
                        </a:spcAft>
                      </a:pPr>
                      <a:r>
                        <a:rPr lang="fr-FR" sz="1600" b="1" kern="1200" dirty="0" smtClean="0">
                          <a:solidFill>
                            <a:schemeClr val="dk1"/>
                          </a:solidFill>
                          <a:effectLst/>
                          <a:latin typeface="+mn-lt"/>
                          <a:ea typeface="+mn-ea"/>
                          <a:cs typeface="+mn-cs"/>
                        </a:rPr>
                        <a:t>C6</a:t>
                      </a:r>
                      <a:r>
                        <a:rPr lang="fr-FR" sz="1600" kern="1200" dirty="0" smtClean="0">
                          <a:solidFill>
                            <a:schemeClr val="dk1"/>
                          </a:solidFill>
                          <a:effectLst/>
                          <a:latin typeface="+mn-lt"/>
                          <a:ea typeface="+mn-ea"/>
                          <a:cs typeface="+mn-cs"/>
                        </a:rPr>
                        <a:t> </a:t>
                      </a:r>
                      <a:endParaRPr lang="fr-FR" sz="1600" kern="800" dirty="0">
                        <a:effectLst/>
                        <a:latin typeface="Times New Roman"/>
                        <a:ea typeface="Arial Unicode MS"/>
                        <a:cs typeface="Tahoma"/>
                      </a:endParaRPr>
                    </a:p>
                  </a:txBody>
                  <a:tcPr marL="68580" marR="68580" marT="0" marB="0" anchor="ctr"/>
                </a:tc>
                <a:tc gridSpan="3">
                  <a:txBody>
                    <a:bodyPr/>
                    <a:lstStyle/>
                    <a:p>
                      <a:pPr lvl="0"/>
                      <a:r>
                        <a:rPr lang="fr-FR" sz="1600" kern="1200" dirty="0" smtClean="0">
                          <a:solidFill>
                            <a:schemeClr val="dk1"/>
                          </a:solidFill>
                          <a:effectLst/>
                          <a:latin typeface="+mn-lt"/>
                          <a:ea typeface="+mn-ea"/>
                          <a:cs typeface="+mn-cs"/>
                        </a:rPr>
                        <a:t>Interpréter un dossier de conception préliminaire</a:t>
                      </a:r>
                      <a:r>
                        <a:rPr lang="fr-FR" sz="1600" dirty="0" smtClean="0">
                          <a:effectLst/>
                        </a:rPr>
                        <a:t> </a:t>
                      </a:r>
                      <a:r>
                        <a:rPr lang="fr-FR" sz="1600" kern="1200" dirty="0" smtClean="0">
                          <a:solidFill>
                            <a:schemeClr val="dk1"/>
                          </a:solidFill>
                          <a:effectLst/>
                          <a:latin typeface="+mn-lt"/>
                          <a:ea typeface="+mn-ea"/>
                          <a:cs typeface="+mn-cs"/>
                        </a:rPr>
                        <a:t>.</a:t>
                      </a:r>
                    </a:p>
                  </a:txBody>
                  <a:tcPr marL="68580" marR="68580" marT="0" marB="0" anchor="ctr"/>
                </a:tc>
                <a:tc hMerge="1">
                  <a:txBody>
                    <a:bodyPr/>
                    <a:lstStyle/>
                    <a:p>
                      <a:endParaRPr lang="fr-FR"/>
                    </a:p>
                  </a:txBody>
                  <a:tcPr/>
                </a:tc>
                <a:tc hMerge="1">
                  <a:txBody>
                    <a:bodyPr/>
                    <a:lstStyle/>
                    <a:p>
                      <a:endParaRPr lang="fr-FR"/>
                    </a:p>
                  </a:txBody>
                  <a:tcPr/>
                </a:tc>
              </a:tr>
              <a:tr h="579906">
                <a:tc>
                  <a:txBody>
                    <a:bodyPr/>
                    <a:lstStyle/>
                    <a:p>
                      <a:pPr algn="ctr">
                        <a:spcBef>
                          <a:spcPts val="140"/>
                        </a:spcBef>
                        <a:spcAft>
                          <a:spcPts val="0"/>
                        </a:spcAft>
                      </a:pPr>
                      <a:r>
                        <a:rPr lang="fr-FR" sz="1600" b="1" kern="1200" dirty="0" smtClean="0">
                          <a:solidFill>
                            <a:schemeClr val="dk1"/>
                          </a:solidFill>
                          <a:effectLst/>
                          <a:latin typeface="+mn-lt"/>
                          <a:ea typeface="+mn-ea"/>
                          <a:cs typeface="+mn-cs"/>
                        </a:rPr>
                        <a:t>C7</a:t>
                      </a:r>
                      <a:r>
                        <a:rPr lang="fr-FR" sz="1600" kern="1200" dirty="0" smtClean="0">
                          <a:solidFill>
                            <a:schemeClr val="dk1"/>
                          </a:solidFill>
                          <a:effectLst/>
                          <a:latin typeface="+mn-lt"/>
                          <a:ea typeface="+mn-ea"/>
                          <a:cs typeface="+mn-cs"/>
                        </a:rPr>
                        <a:t> </a:t>
                      </a:r>
                      <a:endParaRPr lang="fr-FR" sz="1600" kern="800" dirty="0">
                        <a:effectLst/>
                        <a:latin typeface="Times New Roman"/>
                        <a:ea typeface="Arial Unicode MS"/>
                        <a:cs typeface="Tahoma"/>
                      </a:endParaRPr>
                    </a:p>
                  </a:txBody>
                  <a:tcPr marL="68580" marR="68580" marT="0" marB="0" anchor="ctr"/>
                </a:tc>
                <a:tc gridSpan="3">
                  <a:txBody>
                    <a:bodyPr/>
                    <a:lstStyle/>
                    <a:p>
                      <a:pPr lvl="0"/>
                      <a:r>
                        <a:rPr lang="fr-FR" sz="1600" kern="1200" dirty="0" smtClean="0">
                          <a:solidFill>
                            <a:schemeClr val="dk1"/>
                          </a:solidFill>
                          <a:effectLst/>
                          <a:latin typeface="+mn-lt"/>
                          <a:ea typeface="+mn-ea"/>
                          <a:cs typeface="+mn-cs"/>
                        </a:rPr>
                        <a:t>Participer à un processus collaboratif de conception et de réalisation d’un produit</a:t>
                      </a:r>
                      <a:r>
                        <a:rPr lang="fr-FR" sz="1600" dirty="0" smtClean="0">
                          <a:effectLst/>
                        </a:rPr>
                        <a:t> </a:t>
                      </a:r>
                      <a:r>
                        <a:rPr lang="fr-FR" sz="1600" kern="1200" dirty="0" smtClean="0">
                          <a:solidFill>
                            <a:schemeClr val="dk1"/>
                          </a:solidFill>
                          <a:effectLst/>
                          <a:latin typeface="+mn-lt"/>
                          <a:ea typeface="+mn-ea"/>
                          <a:cs typeface="+mn-cs"/>
                        </a:rPr>
                        <a:t>.</a:t>
                      </a:r>
                    </a:p>
                  </a:txBody>
                  <a:tcPr marL="68580" marR="68580" marT="0" marB="0" anchor="ctr"/>
                </a:tc>
                <a:tc hMerge="1">
                  <a:txBody>
                    <a:bodyPr/>
                    <a:lstStyle/>
                    <a:p>
                      <a:endParaRPr lang="fr-FR"/>
                    </a:p>
                  </a:txBody>
                  <a:tcPr/>
                </a:tc>
                <a:tc hMerge="1">
                  <a:txBody>
                    <a:bodyPr/>
                    <a:lstStyle/>
                    <a:p>
                      <a:endParaRPr lang="fr-FR"/>
                    </a:p>
                  </a:txBody>
                  <a:tcPr/>
                </a:tc>
              </a:tr>
              <a:tr h="356198">
                <a:tc>
                  <a:txBody>
                    <a:bodyPr/>
                    <a:lstStyle/>
                    <a:p>
                      <a:pPr algn="ctr">
                        <a:spcBef>
                          <a:spcPts val="140"/>
                        </a:spcBef>
                        <a:spcAft>
                          <a:spcPts val="0"/>
                        </a:spcAft>
                      </a:pPr>
                      <a:r>
                        <a:rPr lang="fr-FR" sz="1600" b="1" kern="1200" dirty="0" smtClean="0">
                          <a:solidFill>
                            <a:schemeClr val="dk1"/>
                          </a:solidFill>
                          <a:effectLst/>
                          <a:latin typeface="+mn-lt"/>
                          <a:ea typeface="+mn-ea"/>
                          <a:cs typeface="+mn-cs"/>
                        </a:rPr>
                        <a:t>C8 </a:t>
                      </a:r>
                      <a:endParaRPr lang="fr-FR" sz="1600" kern="800" dirty="0">
                        <a:effectLst/>
                        <a:latin typeface="Times New Roman"/>
                        <a:ea typeface="Arial Unicode MS"/>
                        <a:cs typeface="Tahoma"/>
                      </a:endParaRPr>
                    </a:p>
                  </a:txBody>
                  <a:tcPr marL="68580" marR="68580" marT="0" marB="0" anchor="ctr"/>
                </a:tc>
                <a:tc gridSpan="3">
                  <a:txBody>
                    <a:bodyPr/>
                    <a:lstStyle/>
                    <a:p>
                      <a:pPr lvl="0"/>
                      <a:r>
                        <a:rPr lang="fr-FR" sz="1600" kern="1200" dirty="0" smtClean="0">
                          <a:solidFill>
                            <a:schemeClr val="dk1"/>
                          </a:solidFill>
                          <a:effectLst/>
                          <a:latin typeface="+mn-lt"/>
                          <a:ea typeface="+mn-ea"/>
                          <a:cs typeface="+mn-cs"/>
                        </a:rPr>
                        <a:t>Recenser et spécifier des technologies et des moyens de réalisation</a:t>
                      </a:r>
                      <a:r>
                        <a:rPr lang="fr-FR" sz="1600" dirty="0" smtClean="0">
                          <a:effectLst/>
                        </a:rPr>
                        <a:t> </a:t>
                      </a:r>
                      <a:r>
                        <a:rPr lang="fr-FR" sz="1600" kern="1200" dirty="0" smtClean="0">
                          <a:solidFill>
                            <a:schemeClr val="dk1"/>
                          </a:solidFill>
                          <a:effectLst/>
                          <a:latin typeface="+mn-lt"/>
                          <a:ea typeface="+mn-ea"/>
                          <a:cs typeface="+mn-cs"/>
                        </a:rPr>
                        <a:t>.</a:t>
                      </a:r>
                    </a:p>
                  </a:txBody>
                  <a:tcPr marL="68580" marR="68580" marT="0" marB="0" anchor="ctr"/>
                </a:tc>
                <a:tc hMerge="1">
                  <a:txBody>
                    <a:bodyPr/>
                    <a:lstStyle/>
                    <a:p>
                      <a:endParaRPr lang="fr-FR"/>
                    </a:p>
                  </a:txBody>
                  <a:tcPr/>
                </a:tc>
                <a:tc hMerge="1">
                  <a:txBody>
                    <a:bodyPr/>
                    <a:lstStyle/>
                    <a:p>
                      <a:endParaRPr lang="fr-FR"/>
                    </a:p>
                  </a:txBody>
                  <a:tcPr/>
                </a:tc>
              </a:tr>
              <a:tr h="513833">
                <a:tc>
                  <a:txBody>
                    <a:bodyPr/>
                    <a:lstStyle/>
                    <a:p>
                      <a:pPr algn="ctr">
                        <a:spcBef>
                          <a:spcPts val="140"/>
                        </a:spcBef>
                        <a:spcAft>
                          <a:spcPts val="0"/>
                        </a:spcAft>
                      </a:pPr>
                      <a:r>
                        <a:rPr lang="fr-FR" sz="1600" b="1" kern="1200" dirty="0" smtClean="0">
                          <a:solidFill>
                            <a:schemeClr val="dk1"/>
                          </a:solidFill>
                          <a:effectLst/>
                          <a:latin typeface="+mn-lt"/>
                          <a:ea typeface="+mn-ea"/>
                          <a:cs typeface="+mn-cs"/>
                        </a:rPr>
                        <a:t>C9</a:t>
                      </a:r>
                      <a:r>
                        <a:rPr lang="fr-FR" sz="1600" kern="1200" dirty="0" smtClean="0">
                          <a:solidFill>
                            <a:schemeClr val="dk1"/>
                          </a:solidFill>
                          <a:effectLst/>
                          <a:latin typeface="+mn-lt"/>
                          <a:ea typeface="+mn-ea"/>
                          <a:cs typeface="+mn-cs"/>
                        </a:rPr>
                        <a:t> </a:t>
                      </a:r>
                      <a:endParaRPr lang="fr-FR" sz="1600" kern="800" dirty="0">
                        <a:effectLst/>
                        <a:latin typeface="Times New Roman"/>
                        <a:ea typeface="Arial Unicode MS"/>
                        <a:cs typeface="Tahoma"/>
                      </a:endParaRPr>
                    </a:p>
                  </a:txBody>
                  <a:tcPr marL="68580" marR="68580" marT="0" marB="0" anchor="ctr"/>
                </a:tc>
                <a:tc gridSpan="3">
                  <a:txBody>
                    <a:bodyPr/>
                    <a:lstStyle/>
                    <a:p>
                      <a:pPr lvl="0"/>
                      <a:r>
                        <a:rPr lang="fr-FR" sz="1600" kern="1200" dirty="0" smtClean="0">
                          <a:solidFill>
                            <a:schemeClr val="dk1"/>
                          </a:solidFill>
                          <a:effectLst/>
                          <a:latin typeface="+mn-lt"/>
                          <a:ea typeface="+mn-ea"/>
                          <a:cs typeface="+mn-cs"/>
                        </a:rPr>
                        <a:t>Concevoir et définir, en collaboration ou en autonomie, tout ou partie d'un ensemble mécanique unitaire.</a:t>
                      </a:r>
                    </a:p>
                  </a:txBody>
                  <a:tcPr marL="68580" marR="68580" marT="0" marB="0" anchor="ctr"/>
                </a:tc>
                <a:tc hMerge="1">
                  <a:txBody>
                    <a:bodyPr/>
                    <a:lstStyle/>
                    <a:p>
                      <a:endParaRPr lang="fr-FR"/>
                    </a:p>
                  </a:txBody>
                  <a:tcPr/>
                </a:tc>
                <a:tc hMerge="1">
                  <a:txBody>
                    <a:bodyPr/>
                    <a:lstStyle/>
                    <a:p>
                      <a:endParaRPr lang="fr-FR"/>
                    </a:p>
                  </a:txBody>
                  <a:tcPr/>
                </a:tc>
              </a:tr>
              <a:tr h="278255">
                <a:tc>
                  <a:txBody>
                    <a:bodyPr/>
                    <a:lstStyle/>
                    <a:p>
                      <a:pPr algn="ctr">
                        <a:spcBef>
                          <a:spcPts val="140"/>
                        </a:spcBef>
                        <a:spcAft>
                          <a:spcPts val="0"/>
                        </a:spcAft>
                      </a:pPr>
                      <a:r>
                        <a:rPr lang="fr-FR" sz="1600" b="1" kern="1200" dirty="0" smtClean="0">
                          <a:solidFill>
                            <a:schemeClr val="dk1"/>
                          </a:solidFill>
                          <a:effectLst/>
                          <a:latin typeface="+mn-lt"/>
                          <a:ea typeface="+mn-ea"/>
                          <a:cs typeface="+mn-cs"/>
                        </a:rPr>
                        <a:t>C10</a:t>
                      </a:r>
                      <a:endParaRPr lang="fr-FR" sz="1600" kern="800" dirty="0">
                        <a:effectLst/>
                        <a:latin typeface="Times New Roman"/>
                        <a:ea typeface="Arial Unicode MS"/>
                        <a:cs typeface="Tahoma"/>
                      </a:endParaRPr>
                    </a:p>
                  </a:txBody>
                  <a:tcPr marL="68580" marR="68580" marT="0" marB="0" anchor="ctr"/>
                </a:tc>
                <a:tc gridSpan="3">
                  <a:txBody>
                    <a:bodyPr/>
                    <a:lstStyle/>
                    <a:p>
                      <a:pPr lvl="0"/>
                      <a:r>
                        <a:rPr lang="fr-FR" sz="1600" kern="1200" dirty="0" smtClean="0">
                          <a:solidFill>
                            <a:schemeClr val="dk1"/>
                          </a:solidFill>
                          <a:effectLst/>
                          <a:latin typeface="+mn-lt"/>
                          <a:ea typeface="+mn-ea"/>
                          <a:cs typeface="+mn-cs"/>
                        </a:rPr>
                        <a:t>Définir des processus de réalisation.</a:t>
                      </a:r>
                    </a:p>
                  </a:txBody>
                  <a:tcPr marL="68580" marR="68580" marT="0" marB="0" anchor="ctr"/>
                </a:tc>
                <a:tc hMerge="1">
                  <a:txBody>
                    <a:bodyPr/>
                    <a:lstStyle/>
                    <a:p>
                      <a:endParaRPr lang="fr-FR"/>
                    </a:p>
                  </a:txBody>
                  <a:tcPr/>
                </a:tc>
                <a:tc hMerge="1">
                  <a:txBody>
                    <a:bodyPr/>
                    <a:lstStyle/>
                    <a:p>
                      <a:endParaRPr lang="fr-FR"/>
                    </a:p>
                  </a:txBody>
                  <a:tcPr/>
                </a:tc>
              </a:tr>
              <a:tr h="216024">
                <a:tc>
                  <a:txBody>
                    <a:bodyPr/>
                    <a:lstStyle/>
                    <a:p>
                      <a:pPr algn="ctr">
                        <a:spcBef>
                          <a:spcPts val="140"/>
                        </a:spcBef>
                        <a:spcAft>
                          <a:spcPts val="0"/>
                        </a:spcAft>
                      </a:pPr>
                      <a:r>
                        <a:rPr lang="fr-FR" sz="1600" b="1" kern="1200" dirty="0" smtClean="0">
                          <a:solidFill>
                            <a:schemeClr val="dk1"/>
                          </a:solidFill>
                          <a:effectLst/>
                          <a:latin typeface="+mn-lt"/>
                          <a:ea typeface="+mn-ea"/>
                          <a:cs typeface="+mn-cs"/>
                        </a:rPr>
                        <a:t>C11</a:t>
                      </a:r>
                      <a:endParaRPr lang="fr-FR" sz="1600" kern="800" dirty="0">
                        <a:effectLst/>
                        <a:latin typeface="Times New Roman"/>
                        <a:ea typeface="Arial Unicode MS"/>
                        <a:cs typeface="Tahoma"/>
                      </a:endParaRPr>
                    </a:p>
                  </a:txBody>
                  <a:tcPr marL="68580" marR="68580" marT="0" marB="0" anchor="ctr"/>
                </a:tc>
                <a:tc gridSpan="3">
                  <a:txBody>
                    <a:bodyPr/>
                    <a:lstStyle/>
                    <a:p>
                      <a:pPr lvl="0"/>
                      <a:r>
                        <a:rPr lang="fr-FR" sz="1600" kern="1200" dirty="0" smtClean="0">
                          <a:solidFill>
                            <a:schemeClr val="dk1"/>
                          </a:solidFill>
                          <a:effectLst/>
                          <a:latin typeface="+mn-lt"/>
                          <a:ea typeface="+mn-ea"/>
                          <a:cs typeface="+mn-cs"/>
                        </a:rPr>
                        <a:t>Définir et mettre en œuvre des essais réels et simulés.</a:t>
                      </a:r>
                    </a:p>
                  </a:txBody>
                  <a:tcPr marL="68580" marR="68580" marT="0" marB="0" anchor="ctr"/>
                </a:tc>
                <a:tc hMerge="1">
                  <a:txBody>
                    <a:bodyPr/>
                    <a:lstStyle/>
                    <a:p>
                      <a:endParaRPr lang="fr-FR"/>
                    </a:p>
                  </a:txBody>
                  <a:tcPr/>
                </a:tc>
                <a:tc hMerge="1">
                  <a:txBody>
                    <a:bodyPr/>
                    <a:lstStyle/>
                    <a:p>
                      <a:endParaRPr lang="fr-FR"/>
                    </a:p>
                  </a:txBody>
                  <a:tcPr/>
                </a:tc>
              </a:tr>
              <a:tr h="332224">
                <a:tc>
                  <a:txBody>
                    <a:bodyPr/>
                    <a:lstStyle/>
                    <a:p>
                      <a:pPr algn="ctr">
                        <a:spcBef>
                          <a:spcPts val="140"/>
                        </a:spcBef>
                        <a:spcAft>
                          <a:spcPts val="0"/>
                        </a:spcAft>
                      </a:pPr>
                      <a:r>
                        <a:rPr lang="fr-FR" sz="1600" b="1" kern="1200" dirty="0" smtClean="0">
                          <a:solidFill>
                            <a:schemeClr val="dk1"/>
                          </a:solidFill>
                          <a:effectLst/>
                          <a:latin typeface="+mn-lt"/>
                          <a:ea typeface="+mn-ea"/>
                          <a:cs typeface="+mn-cs"/>
                        </a:rPr>
                        <a:t>C12</a:t>
                      </a:r>
                      <a:endParaRPr lang="fr-FR" sz="1600" kern="800" dirty="0">
                        <a:effectLst/>
                        <a:latin typeface="Times New Roman"/>
                        <a:ea typeface="Arial Unicode MS"/>
                        <a:cs typeface="Tahoma"/>
                      </a:endParaRPr>
                    </a:p>
                  </a:txBody>
                  <a:tcPr marL="68580" marR="68580" marT="0" marB="0" anchor="ctr"/>
                </a:tc>
                <a:tc gridSpan="3">
                  <a:txBody>
                    <a:bodyPr/>
                    <a:lstStyle/>
                    <a:p>
                      <a:pPr lvl="0"/>
                      <a:r>
                        <a:rPr lang="fr-FR" sz="1600" kern="1200" dirty="0" smtClean="0">
                          <a:solidFill>
                            <a:schemeClr val="dk1"/>
                          </a:solidFill>
                          <a:effectLst/>
                          <a:latin typeface="+mn-lt"/>
                          <a:ea typeface="+mn-ea"/>
                          <a:cs typeface="+mn-cs"/>
                        </a:rPr>
                        <a:t>Définir et organiser des environnements de travail.</a:t>
                      </a:r>
                    </a:p>
                  </a:txBody>
                  <a:tcPr marL="68580" marR="68580" marT="0" marB="0" anchor="ctr"/>
                </a:tc>
                <a:tc hMerge="1">
                  <a:txBody>
                    <a:bodyPr/>
                    <a:lstStyle/>
                    <a:p>
                      <a:endParaRPr lang="fr-FR"/>
                    </a:p>
                  </a:txBody>
                  <a:tcPr/>
                </a:tc>
                <a:tc hMerge="1">
                  <a:txBody>
                    <a:bodyPr/>
                    <a:lstStyle/>
                    <a:p>
                      <a:endParaRPr lang="fr-FR"/>
                    </a:p>
                  </a:txBody>
                  <a:tcPr/>
                </a:tc>
              </a:tr>
              <a:tr h="513833">
                <a:tc>
                  <a:txBody>
                    <a:bodyPr/>
                    <a:lstStyle/>
                    <a:p>
                      <a:pPr algn="ctr">
                        <a:spcBef>
                          <a:spcPts val="140"/>
                        </a:spcBef>
                        <a:spcAft>
                          <a:spcPts val="0"/>
                        </a:spcAft>
                      </a:pPr>
                      <a:r>
                        <a:rPr lang="fr-FR" sz="1600" b="1" kern="1200" dirty="0" smtClean="0">
                          <a:solidFill>
                            <a:schemeClr val="dk1"/>
                          </a:solidFill>
                          <a:effectLst/>
                          <a:latin typeface="+mn-lt"/>
                          <a:ea typeface="+mn-ea"/>
                          <a:cs typeface="+mn-cs"/>
                        </a:rPr>
                        <a:t>C13</a:t>
                      </a:r>
                      <a:endParaRPr lang="fr-FR" sz="1600" kern="800" dirty="0">
                        <a:effectLst/>
                        <a:latin typeface="Times New Roman"/>
                        <a:ea typeface="Arial Unicode MS"/>
                        <a:cs typeface="Tahoma"/>
                      </a:endParaRPr>
                    </a:p>
                  </a:txBody>
                  <a:tcPr marL="68580" marR="68580" marT="0" marB="0" anchor="ctr"/>
                </a:tc>
                <a:tc gridSpan="3">
                  <a:txBody>
                    <a:bodyPr/>
                    <a:lstStyle/>
                    <a:p>
                      <a:pPr lvl="0"/>
                      <a:r>
                        <a:rPr lang="fr-FR" sz="1600" kern="1200" dirty="0" smtClean="0">
                          <a:solidFill>
                            <a:schemeClr val="dk1"/>
                          </a:solidFill>
                          <a:effectLst/>
                          <a:latin typeface="+mn-lt"/>
                          <a:ea typeface="+mn-ea"/>
                          <a:cs typeface="+mn-cs"/>
                        </a:rPr>
                        <a:t>Proposer des améliorations technico-économiques et environnementales d’un processus de réalisation.</a:t>
                      </a:r>
                    </a:p>
                  </a:txBody>
                  <a:tcPr marL="68580" marR="68580" marT="0" marB="0" anchor="ctr"/>
                </a:tc>
                <a:tc hMerge="1">
                  <a:txBody>
                    <a:bodyPr/>
                    <a:lstStyle/>
                    <a:p>
                      <a:endParaRPr lang="fr-FR"/>
                    </a:p>
                  </a:txBody>
                  <a:tcPr/>
                </a:tc>
                <a:tc hMerge="1">
                  <a:txBody>
                    <a:bodyPr/>
                    <a:lstStyle/>
                    <a:p>
                      <a:endParaRPr lang="fr-FR"/>
                    </a:p>
                  </a:txBody>
                  <a:tcPr/>
                </a:tc>
              </a:tr>
              <a:tr h="278255">
                <a:tc>
                  <a:txBody>
                    <a:bodyPr/>
                    <a:lstStyle/>
                    <a:p>
                      <a:pPr algn="ctr">
                        <a:spcBef>
                          <a:spcPts val="140"/>
                        </a:spcBef>
                        <a:spcAft>
                          <a:spcPts val="0"/>
                        </a:spcAft>
                      </a:pPr>
                      <a:r>
                        <a:rPr lang="fr-FR" sz="1600" b="1" kern="1200" dirty="0" smtClean="0">
                          <a:solidFill>
                            <a:schemeClr val="dk1"/>
                          </a:solidFill>
                          <a:effectLst/>
                          <a:latin typeface="+mn-lt"/>
                          <a:ea typeface="+mn-ea"/>
                          <a:cs typeface="+mn-cs"/>
                        </a:rPr>
                        <a:t>C14</a:t>
                      </a:r>
                      <a:endParaRPr lang="fr-FR" sz="1600" kern="800" dirty="0">
                        <a:effectLst/>
                        <a:latin typeface="Times New Roman"/>
                        <a:ea typeface="Arial Unicode MS"/>
                        <a:cs typeface="Tahoma"/>
                      </a:endParaRPr>
                    </a:p>
                  </a:txBody>
                  <a:tcPr marL="68580" marR="68580" marT="0" marB="0" anchor="ctr"/>
                </a:tc>
                <a:tc gridSpan="3">
                  <a:txBody>
                    <a:bodyPr/>
                    <a:lstStyle/>
                    <a:p>
                      <a:pPr lvl="0"/>
                      <a:r>
                        <a:rPr lang="fr-FR" sz="1600" kern="1200" dirty="0" smtClean="0">
                          <a:solidFill>
                            <a:schemeClr val="dk1"/>
                          </a:solidFill>
                          <a:effectLst/>
                          <a:latin typeface="+mn-lt"/>
                          <a:ea typeface="+mn-ea"/>
                          <a:cs typeface="+mn-cs"/>
                        </a:rPr>
                        <a:t>Planifier une réalisation.</a:t>
                      </a:r>
                    </a:p>
                  </a:txBody>
                  <a:tcPr marL="68580" marR="68580" marT="0" marB="0" anchor="ctr"/>
                </a:tc>
                <a:tc hMerge="1">
                  <a:txBody>
                    <a:bodyPr/>
                    <a:lstStyle/>
                    <a:p>
                      <a:endParaRPr lang="fr-FR"/>
                    </a:p>
                  </a:txBody>
                  <a:tcPr/>
                </a:tc>
                <a:tc hMerge="1">
                  <a:txBody>
                    <a:bodyPr/>
                    <a:lstStyle/>
                    <a:p>
                      <a:endParaRPr lang="fr-FR"/>
                    </a:p>
                  </a:txBody>
                  <a:tcPr/>
                </a:tc>
              </a:tr>
              <a:tr h="310526">
                <a:tc>
                  <a:txBody>
                    <a:bodyPr/>
                    <a:lstStyle/>
                    <a:p>
                      <a:pPr algn="ctr">
                        <a:spcBef>
                          <a:spcPts val="140"/>
                        </a:spcBef>
                        <a:spcAft>
                          <a:spcPts val="0"/>
                        </a:spcAft>
                      </a:pPr>
                      <a:r>
                        <a:rPr lang="fr-FR" sz="1600" b="1" kern="800" dirty="0" smtClean="0">
                          <a:effectLst/>
                          <a:latin typeface="+mn-lt"/>
                          <a:ea typeface="Arial Unicode MS"/>
                          <a:cs typeface="Tahoma"/>
                        </a:rPr>
                        <a:t>C15</a:t>
                      </a:r>
                      <a:endParaRPr lang="fr-FR" sz="1600" b="1" kern="800" dirty="0">
                        <a:effectLst/>
                        <a:latin typeface="+mn-lt"/>
                        <a:ea typeface="Arial Unicode MS"/>
                        <a:cs typeface="Tahoma"/>
                      </a:endParaRPr>
                    </a:p>
                  </a:txBody>
                  <a:tcPr marL="68580" marR="68580" marT="0" marB="0" anchor="ctr"/>
                </a:tc>
                <a:tc gridSpan="3">
                  <a:txBody>
                    <a:bodyPr/>
                    <a:lstStyle/>
                    <a:p>
                      <a:pPr lvl="0"/>
                      <a:r>
                        <a:rPr lang="fr-FR" sz="1600" kern="1200" dirty="0" smtClean="0">
                          <a:solidFill>
                            <a:schemeClr val="dk1"/>
                          </a:solidFill>
                          <a:effectLst/>
                          <a:latin typeface="+mn-lt"/>
                          <a:ea typeface="+mn-ea"/>
                          <a:cs typeface="+mn-cs"/>
                        </a:rPr>
                        <a:t>Lancer et suivre une réalisation.</a:t>
                      </a:r>
                      <a:r>
                        <a:rPr lang="fr-FR" sz="1600" dirty="0" smtClean="0">
                          <a:effectLst/>
                        </a:rPr>
                        <a:t> </a:t>
                      </a:r>
                      <a:endParaRPr lang="fr-FR" sz="1600" kern="1200" dirty="0" smtClean="0">
                        <a:solidFill>
                          <a:schemeClr val="dk1"/>
                        </a:solidFill>
                        <a:effectLst/>
                        <a:latin typeface="+mn-lt"/>
                        <a:ea typeface="+mn-ea"/>
                        <a:cs typeface="+mn-cs"/>
                      </a:endParaRPr>
                    </a:p>
                  </a:txBody>
                  <a:tcPr marL="68580" marR="68580" marT="0" marB="0" anchor="ctr"/>
                </a:tc>
                <a:tc hMerge="1">
                  <a:txBody>
                    <a:bodyPr/>
                    <a:lstStyle/>
                    <a:p>
                      <a:endParaRPr lang="fr-FR"/>
                    </a:p>
                  </a:txBody>
                  <a:tcPr/>
                </a:tc>
                <a:tc hMerge="1">
                  <a:txBody>
                    <a:bodyPr/>
                    <a:lstStyle/>
                    <a:p>
                      <a:endParaRPr lang="fr-FR"/>
                    </a:p>
                  </a:txBody>
                  <a:tcPr/>
                </a:tc>
              </a:tr>
              <a:tr h="360040">
                <a:tc>
                  <a:txBody>
                    <a:bodyPr/>
                    <a:lstStyle/>
                    <a:p>
                      <a:pPr algn="ctr">
                        <a:spcBef>
                          <a:spcPts val="140"/>
                        </a:spcBef>
                        <a:spcAft>
                          <a:spcPts val="0"/>
                        </a:spcAft>
                      </a:pPr>
                      <a:r>
                        <a:rPr lang="fr-FR" sz="1600" b="1" kern="800" dirty="0" smtClean="0">
                          <a:effectLst/>
                          <a:latin typeface="+mn-lt"/>
                          <a:ea typeface="Arial Unicode MS"/>
                          <a:cs typeface="Tahoma"/>
                        </a:rPr>
                        <a:t>C16</a:t>
                      </a:r>
                      <a:endParaRPr lang="fr-FR" sz="1600" b="1" kern="800" dirty="0">
                        <a:effectLst/>
                        <a:latin typeface="+mn-lt"/>
                        <a:ea typeface="Arial Unicode MS"/>
                        <a:cs typeface="Tahoma"/>
                      </a:endParaRPr>
                    </a:p>
                  </a:txBody>
                  <a:tcPr marL="68580" marR="68580" marT="0" marB="0" anchor="ctr"/>
                </a:tc>
                <a:tc gridSpan="3">
                  <a:txBody>
                    <a:bodyPr/>
                    <a:lstStyle/>
                    <a:p>
                      <a:pPr lvl="0"/>
                      <a:r>
                        <a:rPr lang="fr-FR" sz="1600" kern="1200" dirty="0" smtClean="0">
                          <a:solidFill>
                            <a:schemeClr val="dk1"/>
                          </a:solidFill>
                          <a:effectLst/>
                          <a:latin typeface="+mn-lt"/>
                          <a:ea typeface="+mn-ea"/>
                          <a:cs typeface="+mn-cs"/>
                        </a:rPr>
                        <a:t>Appliquer un plan qualité, un plan sécurité.</a:t>
                      </a:r>
                      <a:r>
                        <a:rPr lang="fr-FR" sz="1600" dirty="0" smtClean="0">
                          <a:effectLst/>
                        </a:rPr>
                        <a:t> </a:t>
                      </a:r>
                      <a:endParaRPr lang="fr-FR" sz="1600" kern="1200" dirty="0" smtClean="0">
                        <a:solidFill>
                          <a:schemeClr val="dk1"/>
                        </a:solidFill>
                        <a:effectLst/>
                        <a:latin typeface="+mn-lt"/>
                        <a:ea typeface="+mn-ea"/>
                        <a:cs typeface="+mn-cs"/>
                      </a:endParaRPr>
                    </a:p>
                  </a:txBody>
                  <a:tcPr marL="68580" marR="68580" marT="0" marB="0" anchor="ctr"/>
                </a:tc>
                <a:tc hMerge="1">
                  <a:txBody>
                    <a:bodyPr/>
                    <a:lstStyle/>
                    <a:p>
                      <a:endParaRPr lang="fr-FR"/>
                    </a:p>
                  </a:txBody>
                  <a:tcPr/>
                </a:tc>
                <a:tc hMerge="1">
                  <a:txBody>
                    <a:bodyPr/>
                    <a:lstStyle/>
                    <a:p>
                      <a:endParaRPr lang="fr-FR"/>
                    </a:p>
                  </a:txBody>
                  <a:tcPr/>
                </a:tc>
              </a:tr>
              <a:tr h="513833">
                <a:tc>
                  <a:txBody>
                    <a:bodyPr/>
                    <a:lstStyle/>
                    <a:p>
                      <a:pPr algn="ctr">
                        <a:spcBef>
                          <a:spcPts val="140"/>
                        </a:spcBef>
                        <a:spcAft>
                          <a:spcPts val="0"/>
                        </a:spcAft>
                      </a:pPr>
                      <a:r>
                        <a:rPr lang="fr-FR" sz="1600" b="1" kern="800" dirty="0" smtClean="0">
                          <a:effectLst/>
                          <a:latin typeface="+mn-lt"/>
                          <a:ea typeface="Arial Unicode MS"/>
                          <a:cs typeface="Tahoma"/>
                        </a:rPr>
                        <a:t>Ca17</a:t>
                      </a:r>
                      <a:endParaRPr lang="fr-FR" sz="1600" b="1" kern="800" dirty="0">
                        <a:effectLst/>
                        <a:latin typeface="+mn-lt"/>
                        <a:ea typeface="Arial Unicode MS"/>
                        <a:cs typeface="Tahoma"/>
                      </a:endParaRPr>
                    </a:p>
                  </a:txBody>
                  <a:tcPr marL="68580" marR="68580" marT="0" marB="0" anchor="ctr"/>
                </a:tc>
                <a:tc>
                  <a:txBody>
                    <a:bodyPr/>
                    <a:lstStyle/>
                    <a:p>
                      <a:pPr lvl="0"/>
                      <a:r>
                        <a:rPr lang="fr-FR" sz="1600" kern="1200" dirty="0" smtClean="0">
                          <a:solidFill>
                            <a:schemeClr val="dk1"/>
                          </a:solidFill>
                          <a:effectLst/>
                          <a:latin typeface="+mn-lt"/>
                          <a:ea typeface="+mn-ea"/>
                          <a:cs typeface="+mn-cs"/>
                        </a:rPr>
                        <a:t>Définir un protocole de contrôle en cours de production</a:t>
                      </a:r>
                      <a:r>
                        <a:rPr lang="fr-FR" sz="1600" dirty="0" smtClean="0">
                          <a:effectLst/>
                        </a:rPr>
                        <a:t> </a:t>
                      </a:r>
                      <a:endParaRPr lang="fr-FR" sz="1600" kern="1200" dirty="0" smtClean="0">
                        <a:solidFill>
                          <a:schemeClr val="dk1"/>
                        </a:solidFill>
                        <a:effectLst/>
                        <a:latin typeface="+mn-lt"/>
                        <a:ea typeface="+mn-ea"/>
                        <a:cs typeface="+mn-cs"/>
                      </a:endParaRPr>
                    </a:p>
                  </a:txBody>
                  <a:tcPr marL="68580" marR="68580" marT="0" marB="0" anchor="ctr"/>
                </a:tc>
                <a:tc>
                  <a:txBody>
                    <a:bodyPr/>
                    <a:lstStyle/>
                    <a:p>
                      <a:pPr lvl="0"/>
                      <a:r>
                        <a:rPr lang="fr-FR" sz="1600" b="1" kern="1200" dirty="0" smtClean="0">
                          <a:solidFill>
                            <a:schemeClr val="dk1"/>
                          </a:solidFill>
                          <a:effectLst/>
                          <a:latin typeface="+mn-lt"/>
                          <a:ea typeface="+mn-ea"/>
                          <a:cs typeface="+mn-cs"/>
                        </a:rPr>
                        <a:t>Cb17</a:t>
                      </a:r>
                    </a:p>
                  </a:txBody>
                  <a:tcPr marL="68580" marR="68580" marT="0" marB="0" anchor="ctr"/>
                </a:tc>
                <a:tc>
                  <a:txBody>
                    <a:bodyPr/>
                    <a:lstStyle/>
                    <a:p>
                      <a:pPr lvl="0"/>
                      <a:r>
                        <a:rPr lang="fr-FR" sz="1600" kern="1200" dirty="0" smtClean="0">
                          <a:solidFill>
                            <a:schemeClr val="dk1"/>
                          </a:solidFill>
                          <a:effectLst/>
                          <a:latin typeface="+mn-lt"/>
                          <a:ea typeface="+mn-ea"/>
                          <a:cs typeface="+mn-cs"/>
                        </a:rPr>
                        <a:t>Définir un plan de surveillance de la production d’une pièce</a:t>
                      </a:r>
                      <a:r>
                        <a:rPr lang="fr-FR" sz="1600" dirty="0" smtClean="0">
                          <a:effectLst/>
                        </a:rPr>
                        <a:t> </a:t>
                      </a:r>
                      <a:endParaRPr lang="fr-FR" sz="1600" kern="1200" dirty="0" smtClean="0">
                        <a:solidFill>
                          <a:schemeClr val="dk1"/>
                        </a:solidFill>
                        <a:effectLst/>
                        <a:latin typeface="+mn-lt"/>
                        <a:ea typeface="+mn-ea"/>
                        <a:cs typeface="+mn-cs"/>
                      </a:endParaRPr>
                    </a:p>
                  </a:txBody>
                  <a:tcPr marL="68580" marR="68580" marT="0" marB="0" anchor="ctr"/>
                </a:tc>
              </a:tr>
              <a:tr h="513833">
                <a:tc>
                  <a:txBody>
                    <a:bodyPr/>
                    <a:lstStyle/>
                    <a:p>
                      <a:pPr algn="ctr">
                        <a:spcBef>
                          <a:spcPts val="140"/>
                        </a:spcBef>
                        <a:spcAft>
                          <a:spcPts val="0"/>
                        </a:spcAft>
                      </a:pPr>
                      <a:r>
                        <a:rPr lang="fr-FR" sz="1600" b="1" kern="800" dirty="0" smtClean="0">
                          <a:effectLst/>
                          <a:latin typeface="+mn-lt"/>
                          <a:ea typeface="Arial Unicode MS"/>
                          <a:cs typeface="Tahoma"/>
                        </a:rPr>
                        <a:t>Ca18</a:t>
                      </a:r>
                      <a:endParaRPr lang="fr-FR" sz="1600" b="1" kern="800" dirty="0">
                        <a:effectLst/>
                        <a:latin typeface="+mn-lt"/>
                        <a:ea typeface="Arial Unicode MS"/>
                        <a:cs typeface="Tahoma"/>
                      </a:endParaRPr>
                    </a:p>
                  </a:txBody>
                  <a:tcPr marL="68580" marR="68580" marT="0" marB="0" anchor="ctr"/>
                </a:tc>
                <a:tc>
                  <a:txBody>
                    <a:bodyPr/>
                    <a:lstStyle/>
                    <a:p>
                      <a:pPr lvl="0"/>
                      <a:r>
                        <a:rPr lang="fr-FR" sz="1600" kern="1200" dirty="0" smtClean="0">
                          <a:solidFill>
                            <a:schemeClr val="dk1"/>
                          </a:solidFill>
                          <a:effectLst/>
                          <a:latin typeface="+mn-lt"/>
                          <a:ea typeface="+mn-ea"/>
                          <a:cs typeface="+mn-cs"/>
                        </a:rPr>
                        <a:t>Réaliser, mettre au point et qualifier tout ou partie d’un ensemble mécanique unitaire</a:t>
                      </a:r>
                      <a:r>
                        <a:rPr lang="fr-FR" sz="1600" dirty="0" smtClean="0">
                          <a:effectLst/>
                        </a:rPr>
                        <a:t> </a:t>
                      </a:r>
                      <a:endParaRPr lang="fr-FR" sz="1600" kern="1200" dirty="0" smtClean="0">
                        <a:solidFill>
                          <a:schemeClr val="dk1"/>
                        </a:solidFill>
                        <a:effectLst/>
                        <a:latin typeface="+mn-lt"/>
                        <a:ea typeface="+mn-ea"/>
                        <a:cs typeface="+mn-cs"/>
                      </a:endParaRPr>
                    </a:p>
                  </a:txBody>
                  <a:tcPr marL="68580" marR="68580" marT="0" marB="0" anchor="ctr"/>
                </a:tc>
                <a:tc>
                  <a:txBody>
                    <a:bodyPr/>
                    <a:lstStyle/>
                    <a:p>
                      <a:pPr lvl="0"/>
                      <a:r>
                        <a:rPr lang="fr-FR" sz="1600" b="1" kern="1200" dirty="0" smtClean="0">
                          <a:solidFill>
                            <a:schemeClr val="dk1"/>
                          </a:solidFill>
                          <a:effectLst/>
                          <a:latin typeface="+mn-lt"/>
                          <a:ea typeface="+mn-ea"/>
                          <a:cs typeface="+mn-cs"/>
                        </a:rPr>
                        <a:t>Cb18</a:t>
                      </a:r>
                    </a:p>
                  </a:txBody>
                  <a:tcPr marL="68580" marR="68580" marT="0" marB="0" anchor="ctr"/>
                </a:tc>
                <a:tc>
                  <a:txBody>
                    <a:bodyPr/>
                    <a:lstStyle/>
                    <a:p>
                      <a:pPr lvl="0"/>
                      <a:r>
                        <a:rPr lang="fr-FR" sz="1600" kern="1200" dirty="0" smtClean="0">
                          <a:solidFill>
                            <a:schemeClr val="dk1"/>
                          </a:solidFill>
                          <a:effectLst/>
                          <a:latin typeface="+mn-lt"/>
                          <a:ea typeface="+mn-ea"/>
                          <a:cs typeface="+mn-cs"/>
                        </a:rPr>
                        <a:t>Qualifier des moyens de réalisation en mode production</a:t>
                      </a:r>
                      <a:r>
                        <a:rPr lang="fr-FR" sz="1600" dirty="0" smtClean="0">
                          <a:effectLst/>
                        </a:rPr>
                        <a:t> </a:t>
                      </a:r>
                      <a:endParaRPr lang="fr-FR" sz="1600" kern="1200" dirty="0" smtClean="0">
                        <a:solidFill>
                          <a:schemeClr val="dk1"/>
                        </a:solidFill>
                        <a:effectLst/>
                        <a:latin typeface="+mn-lt"/>
                        <a:ea typeface="+mn-ea"/>
                        <a:cs typeface="+mn-cs"/>
                      </a:endParaRPr>
                    </a:p>
                  </a:txBody>
                  <a:tcPr marL="68580" marR="68580" marT="0" marB="0" anchor="ctr"/>
                </a:tc>
              </a:tr>
            </a:tbl>
          </a:graphicData>
        </a:graphic>
      </p:graphicFrame>
    </p:spTree>
    <p:extLst>
      <p:ext uri="{BB962C8B-B14F-4D97-AF65-F5344CB8AC3E}">
        <p14:creationId xmlns:p14="http://schemas.microsoft.com/office/powerpoint/2010/main" val="413386853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flipH="1">
            <a:off x="0" y="0"/>
            <a:ext cx="430887" cy="6858000"/>
          </a:xfrm>
          <a:prstGeom prst="rect">
            <a:avLst/>
          </a:prstGeom>
          <a:solidFill>
            <a:schemeClr val="accent2">
              <a:lumMod val="75000"/>
            </a:schemeClr>
          </a:solidFill>
        </p:spPr>
        <p:txBody>
          <a:bodyPr vert="vert270" wrap="square" rtlCol="0">
            <a:spAutoFit/>
          </a:bodyPr>
          <a:lstStyle/>
          <a:p>
            <a:r>
              <a:rPr lang="fr-FR" sz="1600" b="1" i="1" dirty="0" smtClean="0"/>
              <a:t>      </a:t>
            </a:r>
            <a:r>
              <a:rPr lang="fr-FR" sz="1600" b="1" i="1" dirty="0" smtClean="0">
                <a:solidFill>
                  <a:srgbClr val="FFFFFF"/>
                </a:solidFill>
              </a:rPr>
              <a:t>BTS CPRP série 2015 – Relations activités/tâches/compétences</a:t>
            </a:r>
            <a:endParaRPr lang="fr-FR" sz="1600" i="1" dirty="0" smtClean="0">
              <a:solidFill>
                <a:srgbClr val="FFFFFF"/>
              </a:solidFill>
            </a:endParaRPr>
          </a:p>
        </p:txBody>
      </p:sp>
      <p:graphicFrame>
        <p:nvGraphicFramePr>
          <p:cNvPr id="5" name="Tableau 4"/>
          <p:cNvGraphicFramePr>
            <a:graphicFrameLocks noGrp="1" noChangeAspect="1"/>
          </p:cNvGraphicFramePr>
          <p:nvPr>
            <p:extLst>
              <p:ext uri="{D42A27DB-BD31-4B8C-83A1-F6EECF244321}">
                <p14:modId xmlns:p14="http://schemas.microsoft.com/office/powerpoint/2010/main" val="215780820"/>
              </p:ext>
            </p:extLst>
          </p:nvPr>
        </p:nvGraphicFramePr>
        <p:xfrm>
          <a:off x="755576" y="764704"/>
          <a:ext cx="8064896" cy="5321380"/>
        </p:xfrm>
        <a:graphic>
          <a:graphicData uri="http://schemas.openxmlformats.org/drawingml/2006/table">
            <a:tbl>
              <a:tblPr/>
              <a:tblGrid>
                <a:gridCol w="1020200"/>
                <a:gridCol w="584304"/>
                <a:gridCol w="429960"/>
                <a:gridCol w="429960"/>
                <a:gridCol w="429960"/>
                <a:gridCol w="308687"/>
                <a:gridCol w="308687"/>
                <a:gridCol w="308687"/>
                <a:gridCol w="308687"/>
                <a:gridCol w="308687"/>
                <a:gridCol w="463033"/>
                <a:gridCol w="330735"/>
                <a:gridCol w="308687"/>
                <a:gridCol w="308687"/>
                <a:gridCol w="429960"/>
                <a:gridCol w="330735"/>
                <a:gridCol w="330735"/>
                <a:gridCol w="308687"/>
                <a:gridCol w="407909"/>
                <a:gridCol w="407909"/>
              </a:tblGrid>
              <a:tr h="176395">
                <a:tc>
                  <a:txBody>
                    <a:bodyPr/>
                    <a:lstStyle/>
                    <a:p>
                      <a:pPr algn="ctr" fontAlgn="ctr"/>
                      <a:r>
                        <a:rPr lang="fr-FR" sz="900" b="1" i="0" u="none" strike="noStrike">
                          <a:solidFill>
                            <a:srgbClr val="000000"/>
                          </a:solidFill>
                          <a:effectLst/>
                          <a:latin typeface="Arial"/>
                        </a:rPr>
                        <a:t>Activités</a:t>
                      </a:r>
                    </a:p>
                  </a:txBody>
                  <a:tcPr marL="11027" marR="11027" marT="110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1" i="0" u="none" strike="noStrike">
                          <a:solidFill>
                            <a:srgbClr val="000000"/>
                          </a:solidFill>
                          <a:effectLst/>
                          <a:latin typeface="Arial"/>
                        </a:rPr>
                        <a:t>Tâches</a:t>
                      </a:r>
                    </a:p>
                  </a:txBody>
                  <a:tcPr marL="11027" marR="11027" marT="1102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1" i="0" u="none" strike="noStrike">
                          <a:solidFill>
                            <a:srgbClr val="000000"/>
                          </a:solidFill>
                          <a:effectLst/>
                          <a:latin typeface="Arial"/>
                        </a:rPr>
                        <a:t>C1</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algn="ctr" fontAlgn="ctr"/>
                      <a:r>
                        <a:rPr lang="fr-FR" sz="900" b="1" i="0" u="none" strike="noStrike">
                          <a:solidFill>
                            <a:srgbClr val="000000"/>
                          </a:solidFill>
                          <a:effectLst/>
                          <a:latin typeface="Arial"/>
                        </a:rPr>
                        <a:t>C2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algn="ctr" fontAlgn="ctr"/>
                      <a:r>
                        <a:rPr lang="fr-FR" sz="900" b="1" i="0" u="none" strike="noStrike">
                          <a:solidFill>
                            <a:srgbClr val="000000"/>
                          </a:solidFill>
                          <a:effectLst/>
                          <a:latin typeface="Arial"/>
                        </a:rPr>
                        <a:t>C3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algn="ctr" fontAlgn="ctr"/>
                      <a:r>
                        <a:rPr lang="fr-FR" sz="900" b="1" i="0" u="none" strike="noStrike">
                          <a:solidFill>
                            <a:srgbClr val="000000"/>
                          </a:solidFill>
                          <a:effectLst/>
                          <a:latin typeface="Arial"/>
                        </a:rPr>
                        <a:t>C4</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algn="ctr" fontAlgn="ctr"/>
                      <a:r>
                        <a:rPr lang="fr-FR" sz="900" b="1" i="0" u="none" strike="noStrike">
                          <a:solidFill>
                            <a:srgbClr val="000000"/>
                          </a:solidFill>
                          <a:effectLst/>
                          <a:latin typeface="Arial"/>
                        </a:rPr>
                        <a:t>C5</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1" i="0" u="none" strike="noStrike">
                          <a:solidFill>
                            <a:srgbClr val="000000"/>
                          </a:solidFill>
                          <a:effectLst/>
                          <a:latin typeface="Arial"/>
                        </a:rPr>
                        <a:t>C6</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1" i="0" u="none" strike="noStrike">
                          <a:solidFill>
                            <a:srgbClr val="000000"/>
                          </a:solidFill>
                          <a:effectLst/>
                          <a:latin typeface="Arial"/>
                        </a:rPr>
                        <a:t>C7</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1" i="0" u="none" strike="noStrike">
                          <a:solidFill>
                            <a:srgbClr val="000000"/>
                          </a:solidFill>
                          <a:effectLst/>
                          <a:latin typeface="Arial"/>
                        </a:rPr>
                        <a:t>C8</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1" i="0" u="none" strike="noStrike">
                          <a:solidFill>
                            <a:srgbClr val="000000"/>
                          </a:solidFill>
                          <a:effectLst/>
                          <a:latin typeface="Arial"/>
                        </a:rPr>
                        <a:t>C9</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900" b="1" i="0" u="none" strike="noStrike">
                          <a:solidFill>
                            <a:srgbClr val="000000"/>
                          </a:solidFill>
                          <a:effectLst/>
                          <a:latin typeface="Arial"/>
                        </a:rPr>
                        <a:t>C10</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c>
                  <a:txBody>
                    <a:bodyPr/>
                    <a:lstStyle/>
                    <a:p>
                      <a:pPr algn="ctr" fontAlgn="ctr"/>
                      <a:r>
                        <a:rPr lang="fr-FR" sz="900" b="1" i="0" u="none" strike="noStrike">
                          <a:solidFill>
                            <a:srgbClr val="000000"/>
                          </a:solidFill>
                          <a:effectLst/>
                          <a:latin typeface="Arial"/>
                        </a:rPr>
                        <a:t>C11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c>
                  <a:txBody>
                    <a:bodyPr/>
                    <a:lstStyle/>
                    <a:p>
                      <a:pPr algn="ctr" fontAlgn="ctr"/>
                      <a:r>
                        <a:rPr lang="fr-FR" sz="900" b="1" i="0" u="none" strike="noStrike">
                          <a:solidFill>
                            <a:srgbClr val="000000"/>
                          </a:solidFill>
                          <a:effectLst/>
                          <a:latin typeface="Arial"/>
                        </a:rPr>
                        <a:t>C12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c>
                  <a:txBody>
                    <a:bodyPr/>
                    <a:lstStyle/>
                    <a:p>
                      <a:pPr algn="ctr" fontAlgn="ctr"/>
                      <a:r>
                        <a:rPr lang="fr-FR" sz="900" b="1" i="0" u="none" strike="noStrike">
                          <a:solidFill>
                            <a:srgbClr val="000000"/>
                          </a:solidFill>
                          <a:effectLst/>
                          <a:latin typeface="Arial"/>
                        </a:rPr>
                        <a:t>C13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c>
                  <a:txBody>
                    <a:bodyPr/>
                    <a:lstStyle/>
                    <a:p>
                      <a:pPr algn="ctr" fontAlgn="ctr"/>
                      <a:r>
                        <a:rPr lang="fr-FR" sz="900" b="1" i="0" u="none" strike="noStrike">
                          <a:solidFill>
                            <a:srgbClr val="000000"/>
                          </a:solidFill>
                          <a:effectLst/>
                          <a:latin typeface="Arial"/>
                        </a:rPr>
                        <a:t>C14</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c>
                  <a:txBody>
                    <a:bodyPr/>
                    <a:lstStyle/>
                    <a:p>
                      <a:pPr algn="ctr" fontAlgn="ctr"/>
                      <a:r>
                        <a:rPr lang="fr-FR" sz="900" b="1" i="0" u="none" strike="noStrike">
                          <a:solidFill>
                            <a:srgbClr val="000000"/>
                          </a:solidFill>
                          <a:effectLst/>
                          <a:latin typeface="Arial"/>
                        </a:rPr>
                        <a:t>C15</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c>
                  <a:txBody>
                    <a:bodyPr/>
                    <a:lstStyle/>
                    <a:p>
                      <a:pPr algn="ctr" fontAlgn="ctr"/>
                      <a:r>
                        <a:rPr lang="fr-FR" sz="900" b="1" i="0" u="none" strike="noStrike">
                          <a:solidFill>
                            <a:srgbClr val="000000"/>
                          </a:solidFill>
                          <a:effectLst/>
                          <a:latin typeface="Arial"/>
                        </a:rPr>
                        <a:t>C16</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c>
                  <a:txBody>
                    <a:bodyPr/>
                    <a:lstStyle/>
                    <a:p>
                      <a:pPr algn="ctr" fontAlgn="ctr"/>
                      <a:r>
                        <a:rPr lang="fr-FR" sz="900" b="1" i="0" u="none" strike="noStrike" dirty="0" smtClean="0">
                          <a:solidFill>
                            <a:srgbClr val="000000"/>
                          </a:solidFill>
                          <a:effectLst/>
                          <a:latin typeface="Arial"/>
                        </a:rPr>
                        <a:t>Ca17</a:t>
                      </a:r>
                      <a:endParaRPr lang="fr-FR" sz="900" b="1" i="0" u="none" strike="noStrike" dirty="0">
                        <a:solidFill>
                          <a:srgbClr val="000000"/>
                        </a:solidFill>
                        <a:effectLst/>
                        <a:latin typeface="Arial"/>
                      </a:endParaRP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c>
                  <a:txBody>
                    <a:bodyPr/>
                    <a:lstStyle/>
                    <a:p>
                      <a:pPr algn="ctr" fontAlgn="ctr"/>
                      <a:r>
                        <a:rPr lang="fr-FR" sz="900" b="1" i="0" u="none" strike="noStrike" dirty="0" smtClean="0">
                          <a:solidFill>
                            <a:srgbClr val="000000"/>
                          </a:solidFill>
                          <a:effectLst/>
                          <a:latin typeface="Arial"/>
                        </a:rPr>
                        <a:t>Ca18</a:t>
                      </a:r>
                      <a:endParaRPr lang="fr-FR" sz="900" b="1" i="0" u="none" strike="noStrike" dirty="0">
                        <a:solidFill>
                          <a:srgbClr val="000000"/>
                        </a:solidFill>
                        <a:effectLst/>
                        <a:latin typeface="Arial"/>
                      </a:endParaRP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EC9F"/>
                    </a:solidFill>
                  </a:tcPr>
                </a:tc>
              </a:tr>
              <a:tr h="223695">
                <a:tc rowSpan="5">
                  <a:txBody>
                    <a:bodyPr/>
                    <a:lstStyle/>
                    <a:p>
                      <a:pPr algn="ctr" fontAlgn="ctr"/>
                      <a:r>
                        <a:rPr lang="fr-FR" sz="1200" b="1" i="0" u="none" strike="noStrike" dirty="0">
                          <a:solidFill>
                            <a:srgbClr val="000000"/>
                          </a:solidFill>
                          <a:effectLst/>
                          <a:latin typeface="Arial"/>
                        </a:rPr>
                        <a:t>Répondre à une affaire</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900" b="1" i="0" u="none" strike="noStrike">
                          <a:solidFill>
                            <a:srgbClr val="000000"/>
                          </a:solidFill>
                          <a:effectLst/>
                          <a:latin typeface="Arial"/>
                        </a:rPr>
                        <a:t>A1-T1</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dirty="0">
                          <a:solidFill>
                            <a:srgbClr val="000000"/>
                          </a:solidFill>
                          <a:effectLst/>
                          <a:latin typeface="Arial"/>
                        </a:rPr>
                        <a:t>1</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FF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dirty="0">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A1-T2</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dirty="0">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A1-T3</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A1-T4</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FF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dirty="0">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A1-T5</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dirty="0">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3695">
                <a:tc rowSpan="6">
                  <a:txBody>
                    <a:bodyPr/>
                    <a:lstStyle/>
                    <a:p>
                      <a:pPr algn="ctr" fontAlgn="ctr"/>
                      <a:r>
                        <a:rPr lang="fr-FR" sz="1200" b="1" i="0" u="none" strike="noStrike" dirty="0">
                          <a:solidFill>
                            <a:srgbClr val="000000"/>
                          </a:solidFill>
                          <a:effectLst/>
                          <a:latin typeface="Arial"/>
                        </a:rPr>
                        <a:t>Concevoir la production</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900" b="1" i="0" u="none" strike="noStrike">
                          <a:solidFill>
                            <a:srgbClr val="000000"/>
                          </a:solidFill>
                          <a:effectLst/>
                          <a:latin typeface="Arial"/>
                        </a:rPr>
                        <a:t>A2-T1</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dirty="0">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dirty="0">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A2-T2</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dirty="0">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A2-T3</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A2-T4</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A2-T5</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A2-T6</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E4BC"/>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3695">
                <a:tc rowSpan="5">
                  <a:txBody>
                    <a:bodyPr/>
                    <a:lstStyle/>
                    <a:p>
                      <a:pPr algn="ctr" fontAlgn="ctr"/>
                      <a:r>
                        <a:rPr lang="fr-FR" sz="1200" b="1" i="0" u="none" strike="noStrike" dirty="0">
                          <a:solidFill>
                            <a:srgbClr val="000000"/>
                          </a:solidFill>
                          <a:effectLst/>
                          <a:latin typeface="Arial"/>
                        </a:rPr>
                        <a:t>Initialiser la production</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900" b="1" i="0" u="none" strike="noStrike">
                          <a:solidFill>
                            <a:srgbClr val="000000"/>
                          </a:solidFill>
                          <a:effectLst/>
                          <a:latin typeface="Arial"/>
                        </a:rPr>
                        <a:t>A3-T1</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FF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A3-T2</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FF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dirty="0">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A3-T3</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FF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A3-T4</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A3-T5</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dirty="0">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A"/>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223695">
                <a:tc rowSpan="7">
                  <a:txBody>
                    <a:bodyPr/>
                    <a:lstStyle/>
                    <a:p>
                      <a:pPr algn="ctr" fontAlgn="ctr"/>
                      <a:r>
                        <a:rPr lang="fr-FR" sz="1200" b="1" i="0" u="none" strike="noStrike" dirty="0">
                          <a:solidFill>
                            <a:srgbClr val="000000"/>
                          </a:solidFill>
                          <a:effectLst/>
                          <a:latin typeface="Arial"/>
                        </a:rPr>
                        <a:t>Gérer la réalisation</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900" b="1" i="0" u="none" strike="noStrike">
                          <a:solidFill>
                            <a:srgbClr val="000000"/>
                          </a:solidFill>
                          <a:effectLst/>
                          <a:latin typeface="Arial"/>
                        </a:rPr>
                        <a:t>A4-T1</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A4-T2</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A4-T3</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dirty="0">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dirty="0">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A4-T4</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dirty="0">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1200" b="1" i="0" u="none" strike="noStrike" dirty="0">
                          <a:solidFill>
                            <a:srgbClr val="000000"/>
                          </a:solidFill>
                          <a:effectLst/>
                          <a:latin typeface="Arial"/>
                        </a:rPr>
                        <a:t>1</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A4-T5</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1200" b="1" i="0" u="none" strike="noStrike">
                          <a:solidFill>
                            <a:srgbClr val="000000"/>
                          </a:solidFill>
                          <a:effectLst/>
                          <a:latin typeface="Arial"/>
                        </a:rPr>
                        <a:t>2</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dirty="0">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A4-T6</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ctr" fontAlgn="ctr"/>
                      <a:r>
                        <a:rPr lang="fr-FR" sz="1200" b="1" i="0" u="none" strike="noStrike" dirty="0">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223695">
                <a:tc vMerge="1">
                  <a:txBody>
                    <a:bodyPr/>
                    <a:lstStyle/>
                    <a:p>
                      <a:endParaRPr lang="fr-FR"/>
                    </a:p>
                  </a:txBody>
                  <a:tcPr/>
                </a:tc>
                <a:tc>
                  <a:txBody>
                    <a:bodyPr/>
                    <a:lstStyle/>
                    <a:p>
                      <a:pPr algn="ctr" fontAlgn="ctr"/>
                      <a:r>
                        <a:rPr lang="fr-FR" sz="900" b="1" i="0" u="none" strike="noStrike">
                          <a:solidFill>
                            <a:srgbClr val="000000"/>
                          </a:solidFill>
                          <a:effectLst/>
                          <a:latin typeface="Arial"/>
                        </a:rPr>
                        <a:t>A4-T7</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3</a:t>
                      </a:r>
                    </a:p>
                  </a:txBody>
                  <a:tcPr marL="11027" marR="11027" marT="11027"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FF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1" i="0" u="none" strike="noStrike" dirty="0">
                          <a:solidFill>
                            <a:srgbClr val="000000"/>
                          </a:solidFill>
                          <a:effectLst/>
                          <a:latin typeface="Arial"/>
                        </a:rPr>
                        <a:t> </a:t>
                      </a:r>
                    </a:p>
                  </a:txBody>
                  <a:tcPr marL="11027" marR="11027" marT="11027"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246818000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flipH="1">
            <a:off x="0" y="0"/>
            <a:ext cx="461665" cy="6858000"/>
          </a:xfrm>
          <a:prstGeom prst="rect">
            <a:avLst/>
          </a:prstGeom>
          <a:solidFill>
            <a:schemeClr val="accent2">
              <a:lumMod val="75000"/>
            </a:schemeClr>
          </a:solidFill>
        </p:spPr>
        <p:txBody>
          <a:bodyPr vert="vert270" wrap="square" rtlCol="0">
            <a:spAutoFit/>
          </a:bodyPr>
          <a:lstStyle/>
          <a:p>
            <a:r>
              <a:rPr lang="fr-FR" b="1" i="1" dirty="0" smtClean="0"/>
              <a:t>      </a:t>
            </a:r>
            <a:r>
              <a:rPr lang="fr-FR" b="1" i="1" dirty="0" smtClean="0">
                <a:solidFill>
                  <a:srgbClr val="FFFFFF"/>
                </a:solidFill>
              </a:rPr>
              <a:t>BTS CPRP 2015 – Savoirs associés professionnels</a:t>
            </a:r>
            <a:endParaRPr lang="fr-FR" i="1" dirty="0" smtClean="0">
              <a:solidFill>
                <a:srgbClr val="FFFFFF"/>
              </a:solidFill>
            </a:endParaRPr>
          </a:p>
        </p:txBody>
      </p:sp>
      <p:graphicFrame>
        <p:nvGraphicFramePr>
          <p:cNvPr id="3" name="Tableau 2"/>
          <p:cNvGraphicFramePr>
            <a:graphicFrameLocks noGrp="1"/>
          </p:cNvGraphicFramePr>
          <p:nvPr>
            <p:extLst>
              <p:ext uri="{D42A27DB-BD31-4B8C-83A1-F6EECF244321}">
                <p14:modId xmlns:p14="http://schemas.microsoft.com/office/powerpoint/2010/main" val="2613188844"/>
              </p:ext>
            </p:extLst>
          </p:nvPr>
        </p:nvGraphicFramePr>
        <p:xfrm>
          <a:off x="611560" y="260648"/>
          <a:ext cx="8424937" cy="2621280"/>
        </p:xfrm>
        <a:graphic>
          <a:graphicData uri="http://schemas.openxmlformats.org/drawingml/2006/table">
            <a:tbl>
              <a:tblPr firstRow="1" bandRow="1">
                <a:tableStyleId>{0E3FDE45-AF77-4B5C-9715-49D594BDF05E}</a:tableStyleId>
              </a:tblPr>
              <a:tblGrid>
                <a:gridCol w="2376264"/>
                <a:gridCol w="6048673"/>
              </a:tblGrid>
              <a:tr h="243178">
                <a:tc gridSpan="2">
                  <a:txBody>
                    <a:bodyPr/>
                    <a:lstStyle/>
                    <a:p>
                      <a:r>
                        <a:rPr lang="fr-FR" sz="1600" b="1" kern="1200" dirty="0" smtClean="0">
                          <a:solidFill>
                            <a:schemeClr val="tx1"/>
                          </a:solidFill>
                          <a:effectLst/>
                          <a:latin typeface="+mn-lt"/>
                          <a:ea typeface="+mn-ea"/>
                          <a:cs typeface="+mn-cs"/>
                        </a:rPr>
                        <a:t>S1 – DEMARCHE DE CONCEPTION ET GESTION DE PROJET</a:t>
                      </a:r>
                      <a:r>
                        <a:rPr lang="fr-FR" sz="1600" dirty="0" smtClean="0">
                          <a:effectLst/>
                        </a:rPr>
                        <a:t> </a:t>
                      </a:r>
                      <a:endParaRPr lang="fr-FR" sz="1600" dirty="0"/>
                    </a:p>
                  </a:txBody>
                  <a:tcPr>
                    <a:solidFill>
                      <a:schemeClr val="bg1">
                        <a:lumMod val="75000"/>
                      </a:schemeClr>
                    </a:solidFill>
                  </a:tcPr>
                </a:tc>
                <a:tc hMerge="1">
                  <a:txBody>
                    <a:bodyPr/>
                    <a:lstStyle/>
                    <a:p>
                      <a:endParaRPr lang="fr-FR" dirty="0"/>
                    </a:p>
                  </a:txBody>
                  <a:tcPr/>
                </a:tc>
              </a:tr>
              <a:tr h="528240">
                <a:tc>
                  <a:txBody>
                    <a:bodyPr/>
                    <a:lstStyle/>
                    <a:p>
                      <a:r>
                        <a:rPr lang="fr-FR" sz="1400" b="0" kern="1200" dirty="0" smtClean="0">
                          <a:solidFill>
                            <a:schemeClr val="tx1"/>
                          </a:solidFill>
                          <a:effectLst/>
                          <a:latin typeface="+mn-lt"/>
                          <a:ea typeface="+mn-ea"/>
                          <a:cs typeface="+mn-cs"/>
                        </a:rPr>
                        <a:t>S1.1 – Ingénierie système et analyse fonctionnelle</a:t>
                      </a:r>
                      <a:r>
                        <a:rPr lang="fr-FR" sz="1400" b="0" dirty="0" smtClean="0">
                          <a:effectLst/>
                        </a:rPr>
                        <a:t> </a:t>
                      </a:r>
                      <a:endParaRPr lang="fr-FR" sz="1400" b="0" dirty="0"/>
                    </a:p>
                  </a:txBody>
                  <a:tcPr anchor="ctr">
                    <a:solidFill>
                      <a:schemeClr val="accent2">
                        <a:lumMod val="20000"/>
                        <a:lumOff val="80000"/>
                      </a:schemeClr>
                    </a:solidFill>
                  </a:tcPr>
                </a:tc>
                <a:tc>
                  <a:txBody>
                    <a:bodyPr/>
                    <a:lstStyle/>
                    <a:p>
                      <a:r>
                        <a:rPr lang="fr-FR" sz="1200" i="1" kern="1200" dirty="0" smtClean="0">
                          <a:solidFill>
                            <a:schemeClr val="tx1"/>
                          </a:solidFill>
                          <a:effectLst/>
                          <a:latin typeface="+mn-lt"/>
                          <a:ea typeface="+mn-ea"/>
                          <a:cs typeface="+mn-cs"/>
                        </a:rPr>
                        <a:t>Au niveau du BTS </a:t>
                      </a:r>
                      <a:r>
                        <a:rPr lang="fr-FR" sz="1200" i="1" kern="1200" dirty="0" err="1" smtClean="0">
                          <a:solidFill>
                            <a:schemeClr val="tx1"/>
                          </a:solidFill>
                          <a:effectLst/>
                          <a:latin typeface="+mn-lt"/>
                          <a:ea typeface="+mn-ea"/>
                          <a:cs typeface="+mn-cs"/>
                        </a:rPr>
                        <a:t>CPRP</a:t>
                      </a:r>
                      <a:r>
                        <a:rPr lang="fr-FR" sz="1200" i="1" kern="1200" dirty="0" smtClean="0">
                          <a:solidFill>
                            <a:schemeClr val="tx1"/>
                          </a:solidFill>
                          <a:effectLst/>
                          <a:latin typeface="+mn-lt"/>
                          <a:ea typeface="+mn-ea"/>
                          <a:cs typeface="+mn-cs"/>
                        </a:rPr>
                        <a:t>, l’approche de l’Ingénierie Système passe par la compréhension et l’exploitation de diagrammes </a:t>
                      </a:r>
                      <a:r>
                        <a:rPr lang="fr-FR" sz="1200" i="1" kern="1200" dirty="0" err="1" smtClean="0">
                          <a:solidFill>
                            <a:schemeClr val="tx1"/>
                          </a:solidFill>
                          <a:effectLst/>
                          <a:latin typeface="+mn-lt"/>
                          <a:ea typeface="+mn-ea"/>
                          <a:cs typeface="+mn-cs"/>
                        </a:rPr>
                        <a:t>SysML</a:t>
                      </a:r>
                      <a:r>
                        <a:rPr lang="fr-FR" sz="1200" i="1" kern="1200" dirty="0" smtClean="0">
                          <a:solidFill>
                            <a:schemeClr val="tx1"/>
                          </a:solidFill>
                          <a:effectLst/>
                          <a:latin typeface="+mn-lt"/>
                          <a:ea typeface="+mn-ea"/>
                          <a:cs typeface="+mn-cs"/>
                        </a:rPr>
                        <a:t> qui servent à décrire les systèmes complexes.</a:t>
                      </a:r>
                      <a:r>
                        <a:rPr lang="fr-FR" sz="1200" dirty="0" smtClean="0">
                          <a:effectLst/>
                        </a:rPr>
                        <a:t> Les savoirs sont principalement liés au travail collaboratif.</a:t>
                      </a:r>
                      <a:endParaRPr lang="fr-FR" sz="1200" dirty="0"/>
                    </a:p>
                  </a:txBody>
                  <a:tcPr/>
                </a:tc>
              </a:tr>
              <a:tr h="528240">
                <a:tc>
                  <a:txBody>
                    <a:bodyPr/>
                    <a:lstStyle/>
                    <a:p>
                      <a:r>
                        <a:rPr lang="fr-FR" sz="1400" b="0" kern="1200" dirty="0" smtClean="0">
                          <a:solidFill>
                            <a:schemeClr val="tx1"/>
                          </a:solidFill>
                          <a:effectLst/>
                          <a:latin typeface="+mn-lt"/>
                          <a:ea typeface="+mn-ea"/>
                          <a:cs typeface="+mn-cs"/>
                        </a:rPr>
                        <a:t>S1.2 – Organisation de l’entreprise industrielle</a:t>
                      </a:r>
                      <a:r>
                        <a:rPr lang="fr-FR" sz="1400" b="0" dirty="0" smtClean="0">
                          <a:effectLst/>
                        </a:rPr>
                        <a:t> </a:t>
                      </a:r>
                      <a:endParaRPr lang="fr-FR" sz="1400" b="0" dirty="0"/>
                    </a:p>
                  </a:txBody>
                  <a:tcPr anchor="ctr">
                    <a:solidFill>
                      <a:schemeClr val="bg1"/>
                    </a:solidFill>
                  </a:tcPr>
                </a:tc>
                <a:tc>
                  <a:txBody>
                    <a:bodyPr/>
                    <a:lstStyle/>
                    <a:p>
                      <a:r>
                        <a:rPr lang="fr-FR" sz="1200" i="1" kern="1200" dirty="0" smtClean="0">
                          <a:solidFill>
                            <a:schemeClr val="tx1"/>
                          </a:solidFill>
                          <a:effectLst/>
                          <a:latin typeface="+mn-lt"/>
                          <a:ea typeface="+mn-ea"/>
                          <a:cs typeface="+mn-cs"/>
                        </a:rPr>
                        <a:t>L’acquisition de ces connaissances peut avantageusement se faire à l’occasion des stages industriels pour permettre à l’étudiant de situer son action au sein de l’entreprise et de visualiser l’organisation collaborative des différents services dans le déroulement des  projets.</a:t>
                      </a:r>
                      <a:r>
                        <a:rPr lang="fr-FR" sz="1200" dirty="0" smtClean="0">
                          <a:effectLst/>
                        </a:rPr>
                        <a:t> </a:t>
                      </a:r>
                      <a:endParaRPr lang="fr-FR" sz="1200" dirty="0"/>
                    </a:p>
                  </a:txBody>
                  <a:tcPr/>
                </a:tc>
              </a:tr>
              <a:tr h="528240">
                <a:tc>
                  <a:txBody>
                    <a:bodyPr/>
                    <a:lstStyle/>
                    <a:p>
                      <a:r>
                        <a:rPr lang="fr-FR" sz="1400" b="0" kern="1200" dirty="0" smtClean="0">
                          <a:solidFill>
                            <a:schemeClr val="tx1"/>
                          </a:solidFill>
                          <a:effectLst/>
                          <a:latin typeface="+mn-lt"/>
                          <a:ea typeface="+mn-ea"/>
                          <a:cs typeface="+mn-cs"/>
                        </a:rPr>
                        <a:t>S1.3 – Compétitivité des produits industriels</a:t>
                      </a:r>
                      <a:r>
                        <a:rPr lang="fr-FR" sz="1400" b="0" dirty="0" smtClean="0">
                          <a:effectLst/>
                        </a:rPr>
                        <a:t> </a:t>
                      </a:r>
                      <a:endParaRPr lang="fr-FR" sz="1400" b="0" dirty="0"/>
                    </a:p>
                  </a:txBody>
                  <a:tcPr anchor="ctr">
                    <a:solidFill>
                      <a:srgbClr val="D4E2F2"/>
                    </a:solidFill>
                  </a:tcPr>
                </a:tc>
                <a:tc>
                  <a:txBody>
                    <a:bodyPr/>
                    <a:lstStyle/>
                    <a:p>
                      <a:r>
                        <a:rPr lang="fr-FR" sz="1200" i="1" kern="1200" dirty="0" smtClean="0">
                          <a:solidFill>
                            <a:schemeClr val="tx1"/>
                          </a:solidFill>
                          <a:effectLst/>
                          <a:latin typeface="+mn-lt"/>
                          <a:ea typeface="+mn-ea"/>
                          <a:cs typeface="+mn-cs"/>
                        </a:rPr>
                        <a:t>L’acquisition des connaissances et compétences associées à la compétitivité des produits industriels s’inscrit dans la continuité de ces enseignements tels qu’ils sont proposés en STI2D. Ils se font essentiellement lors d’études de cas concrètes, de mini projets et des projets.</a:t>
                      </a:r>
                      <a:r>
                        <a:rPr lang="fr-FR" sz="1200" dirty="0" smtClean="0">
                          <a:effectLst/>
                        </a:rPr>
                        <a:t> </a:t>
                      </a:r>
                      <a:endParaRPr lang="fr-FR" sz="1200" dirty="0"/>
                    </a:p>
                  </a:txBody>
                  <a:tcPr/>
                </a:tc>
              </a:tr>
            </a:tbl>
          </a:graphicData>
        </a:graphic>
      </p:graphicFrame>
      <p:graphicFrame>
        <p:nvGraphicFramePr>
          <p:cNvPr id="6" name="Tableau 5"/>
          <p:cNvGraphicFramePr>
            <a:graphicFrameLocks noGrp="1"/>
          </p:cNvGraphicFramePr>
          <p:nvPr>
            <p:extLst>
              <p:ext uri="{D42A27DB-BD31-4B8C-83A1-F6EECF244321}">
                <p14:modId xmlns:p14="http://schemas.microsoft.com/office/powerpoint/2010/main" val="1199331304"/>
              </p:ext>
            </p:extLst>
          </p:nvPr>
        </p:nvGraphicFramePr>
        <p:xfrm>
          <a:off x="611560" y="2996952"/>
          <a:ext cx="8372440" cy="3240960"/>
        </p:xfrm>
        <a:graphic>
          <a:graphicData uri="http://schemas.openxmlformats.org/drawingml/2006/table">
            <a:tbl>
              <a:tblPr firstRow="1" bandRow="1">
                <a:tableStyleId>{0E3FDE45-AF77-4B5C-9715-49D594BDF05E}</a:tableStyleId>
              </a:tblPr>
              <a:tblGrid>
                <a:gridCol w="2376264"/>
                <a:gridCol w="5996176"/>
              </a:tblGrid>
              <a:tr h="243178">
                <a:tc gridSpan="2">
                  <a:txBody>
                    <a:bodyPr/>
                    <a:lstStyle/>
                    <a:p>
                      <a:r>
                        <a:rPr lang="fr-FR" sz="1600" b="1" kern="1200" dirty="0" smtClean="0">
                          <a:solidFill>
                            <a:schemeClr val="tx1"/>
                          </a:solidFill>
                          <a:effectLst/>
                          <a:latin typeface="+mn-lt"/>
                          <a:ea typeface="+mn-ea"/>
                          <a:cs typeface="+mn-cs"/>
                        </a:rPr>
                        <a:t>S2 – CHAINE NUMERIQUE</a:t>
                      </a:r>
                      <a:r>
                        <a:rPr lang="fr-FR" sz="1600" dirty="0" smtClean="0">
                          <a:effectLst/>
                        </a:rPr>
                        <a:t> </a:t>
                      </a:r>
                      <a:endParaRPr lang="fr-FR" sz="1600" dirty="0"/>
                    </a:p>
                  </a:txBody>
                  <a:tcPr>
                    <a:solidFill>
                      <a:srgbClr val="BFBFBF"/>
                    </a:solidFill>
                  </a:tcPr>
                </a:tc>
                <a:tc hMerge="1">
                  <a:txBody>
                    <a:bodyPr/>
                    <a:lstStyle/>
                    <a:p>
                      <a:endParaRPr lang="fr-FR" dirty="0"/>
                    </a:p>
                  </a:txBody>
                  <a:tcPr/>
                </a:tc>
              </a:tr>
              <a:tr h="528240">
                <a:tc>
                  <a:txBody>
                    <a:bodyPr/>
                    <a:lstStyle/>
                    <a:p>
                      <a:r>
                        <a:rPr lang="fr-FR" sz="1400" b="0" kern="1200" dirty="0" smtClean="0">
                          <a:solidFill>
                            <a:schemeClr val="tx1"/>
                          </a:solidFill>
                          <a:effectLst/>
                          <a:latin typeface="+mn-lt"/>
                          <a:ea typeface="+mn-ea"/>
                          <a:cs typeface="+mn-cs"/>
                        </a:rPr>
                        <a:t>S2.1 – Concept de « chaîne numérique »</a:t>
                      </a:r>
                      <a:r>
                        <a:rPr lang="fr-FR" sz="1400" b="0" dirty="0" smtClean="0">
                          <a:effectLst/>
                        </a:rPr>
                        <a:t> </a:t>
                      </a:r>
                      <a:endParaRPr lang="fr-FR" sz="1400" b="0" dirty="0"/>
                    </a:p>
                  </a:txBody>
                  <a:tcPr/>
                </a:tc>
                <a:tc>
                  <a:txBody>
                    <a:bodyPr/>
                    <a:lstStyle/>
                    <a:p>
                      <a:r>
                        <a:rPr lang="fr-FR" sz="1200" i="1" kern="1200" dirty="0" smtClean="0">
                          <a:solidFill>
                            <a:schemeClr val="tx1"/>
                          </a:solidFill>
                          <a:effectLst/>
                          <a:latin typeface="+mn-lt"/>
                          <a:ea typeface="+mn-ea"/>
                          <a:cs typeface="+mn-cs"/>
                        </a:rPr>
                        <a:t>L’utilisation de cette chaîne numérique s’intègre naturellement dans un contexte numérique global permettant de créer, d’échanger, de stocker et de protéger toutes les informations numériques relatives à un projet, tel que les systèmes PDM ou PLM.</a:t>
                      </a:r>
                      <a:r>
                        <a:rPr lang="fr-FR" sz="1050" dirty="0" smtClean="0">
                          <a:effectLst/>
                        </a:rPr>
                        <a:t> </a:t>
                      </a:r>
                      <a:endParaRPr lang="fr-FR" sz="1050" dirty="0"/>
                    </a:p>
                  </a:txBody>
                  <a:tcPr/>
                </a:tc>
              </a:tr>
              <a:tr h="528240">
                <a:tc>
                  <a:txBody>
                    <a:bodyPr/>
                    <a:lstStyle/>
                    <a:p>
                      <a:r>
                        <a:rPr lang="fr-FR" sz="1400" b="0" kern="1200" dirty="0" smtClean="0">
                          <a:solidFill>
                            <a:schemeClr val="tx1"/>
                          </a:solidFill>
                          <a:effectLst/>
                          <a:latin typeface="+mn-lt"/>
                          <a:ea typeface="+mn-ea"/>
                          <a:cs typeface="+mn-cs"/>
                        </a:rPr>
                        <a:t>S2.2 – Simulation </a:t>
                      </a:r>
                      <a:endParaRPr lang="fr-FR" sz="1400" b="0" dirty="0"/>
                    </a:p>
                  </a:txBody>
                  <a:tcPr/>
                </a:tc>
                <a:tc>
                  <a:txBody>
                    <a:bodyPr/>
                    <a:lstStyle/>
                    <a:p>
                      <a:r>
                        <a:rPr lang="fr-FR" sz="1200" i="1" kern="1200" dirty="0" smtClean="0">
                          <a:solidFill>
                            <a:schemeClr val="tx1"/>
                          </a:solidFill>
                          <a:effectLst/>
                          <a:latin typeface="+mn-lt"/>
                          <a:ea typeface="+mn-ea"/>
                          <a:cs typeface="+mn-cs"/>
                        </a:rPr>
                        <a:t>En dehors de cas de simulation simples et/ou guidés, l’assistance d’un spécialiste est proposée pour la modélisation et l’exploitation de systèmes plus élaborés. Les simulations de modèles surfaciques sont exclues. Pour les simulations qui ne font pas partie du cœur de métier, les savoirs se limitent à l’identification des principaux types de données influentes et des paramètres de simulation.</a:t>
                      </a:r>
                      <a:r>
                        <a:rPr lang="fr-FR" sz="1200" dirty="0" smtClean="0">
                          <a:effectLst/>
                        </a:rPr>
                        <a:t> </a:t>
                      </a:r>
                      <a:endParaRPr lang="fr-FR" sz="1200" kern="1200" dirty="0">
                        <a:solidFill>
                          <a:schemeClr val="tx1"/>
                        </a:solidFill>
                        <a:effectLst/>
                        <a:latin typeface="+mn-lt"/>
                        <a:ea typeface="+mn-ea"/>
                        <a:cs typeface="+mn-cs"/>
                      </a:endParaRPr>
                    </a:p>
                  </a:txBody>
                  <a:tcPr/>
                </a:tc>
              </a:tr>
              <a:tr h="528240">
                <a:tc>
                  <a:txBody>
                    <a:bodyPr/>
                    <a:lstStyle/>
                    <a:p>
                      <a:r>
                        <a:rPr lang="fr-FR" sz="1400" b="0" kern="1200" dirty="0" smtClean="0">
                          <a:solidFill>
                            <a:schemeClr val="tx1"/>
                          </a:solidFill>
                          <a:effectLst/>
                          <a:latin typeface="+mn-lt"/>
                          <a:ea typeface="+mn-ea"/>
                          <a:cs typeface="+mn-cs"/>
                        </a:rPr>
                        <a:t>S2.3 – Outils de conception et représentation </a:t>
                      </a:r>
                      <a:r>
                        <a:rPr lang="fr-FR" sz="1400" b="0" kern="1200" dirty="0" err="1" smtClean="0">
                          <a:solidFill>
                            <a:schemeClr val="tx1"/>
                          </a:solidFill>
                          <a:effectLst/>
                          <a:latin typeface="+mn-lt"/>
                          <a:ea typeface="+mn-ea"/>
                          <a:cs typeface="+mn-cs"/>
                        </a:rPr>
                        <a:t>num</a:t>
                      </a:r>
                      <a:r>
                        <a:rPr lang="fr-FR" sz="1400" b="0" kern="1200" dirty="0" smtClean="0">
                          <a:solidFill>
                            <a:schemeClr val="tx1"/>
                          </a:solidFill>
                          <a:effectLst/>
                          <a:latin typeface="+mn-lt"/>
                          <a:ea typeface="+mn-ea"/>
                          <a:cs typeface="+mn-cs"/>
                        </a:rPr>
                        <a:t>.</a:t>
                      </a:r>
                      <a:r>
                        <a:rPr lang="fr-FR" sz="1400" b="0" dirty="0" smtClean="0">
                          <a:effectLst/>
                        </a:rPr>
                        <a:t> </a:t>
                      </a:r>
                      <a:endParaRPr lang="fr-FR" sz="1400" b="0" dirty="0"/>
                    </a:p>
                  </a:txBody>
                  <a:tcPr/>
                </a:tc>
                <a:tc>
                  <a:txBody>
                    <a:bodyPr/>
                    <a:lstStyle/>
                    <a:p>
                      <a:r>
                        <a:rPr lang="fr-FR" sz="1200" i="1" kern="1200" dirty="0" smtClean="0">
                          <a:solidFill>
                            <a:schemeClr val="tx1"/>
                          </a:solidFill>
                          <a:effectLst/>
                          <a:latin typeface="+mn-lt"/>
                          <a:ea typeface="+mn-ea"/>
                          <a:cs typeface="+mn-cs"/>
                        </a:rPr>
                        <a:t>La maîtrise des fonctionnalités des outils de CAO 3D est une compétence indispensable</a:t>
                      </a:r>
                      <a:r>
                        <a:rPr lang="fr-FR" sz="1200" i="1" kern="1200" baseline="0" dirty="0" smtClean="0">
                          <a:solidFill>
                            <a:schemeClr val="tx1"/>
                          </a:solidFill>
                          <a:effectLst/>
                          <a:latin typeface="+mn-lt"/>
                          <a:ea typeface="+mn-ea"/>
                          <a:cs typeface="+mn-cs"/>
                        </a:rPr>
                        <a:t> </a:t>
                      </a:r>
                      <a:r>
                        <a:rPr lang="fr-FR" sz="1200" i="1" kern="1200" dirty="0" smtClean="0">
                          <a:solidFill>
                            <a:schemeClr val="tx1"/>
                          </a:solidFill>
                          <a:effectLst/>
                          <a:latin typeface="+mn-lt"/>
                          <a:ea typeface="+mn-ea"/>
                          <a:cs typeface="+mn-cs"/>
                        </a:rPr>
                        <a:t>du métier de technicien BM.</a:t>
                      </a:r>
                      <a:endParaRPr lang="fr-FR" sz="1050" dirty="0"/>
                    </a:p>
                  </a:txBody>
                  <a:tcPr/>
                </a:tc>
              </a:tr>
              <a:tr h="528240">
                <a:tc>
                  <a:txBody>
                    <a:bodyPr/>
                    <a:lstStyle/>
                    <a:p>
                      <a:r>
                        <a:rPr lang="fr-FR" sz="1400" b="0" kern="1200" dirty="0" smtClean="0">
                          <a:solidFill>
                            <a:schemeClr val="tx1"/>
                          </a:solidFill>
                          <a:effectLst/>
                          <a:latin typeface="+mn-lt"/>
                          <a:ea typeface="+mn-ea"/>
                          <a:cs typeface="+mn-cs"/>
                        </a:rPr>
                        <a:t>S2.4 – Représentations graphiques dérivées des maquettes numériques</a:t>
                      </a:r>
                      <a:r>
                        <a:rPr lang="fr-FR" sz="1400" b="0" dirty="0" smtClean="0">
                          <a:effectLst/>
                        </a:rPr>
                        <a:t> </a:t>
                      </a:r>
                      <a:endParaRPr lang="fr-FR" sz="1400" b="0" dirty="0"/>
                    </a:p>
                  </a:txBody>
                  <a:tcPr/>
                </a:tc>
                <a:tc>
                  <a:txBody>
                    <a:bodyPr/>
                    <a:lstStyle/>
                    <a:p>
                      <a:r>
                        <a:rPr lang="fr-FR" sz="1200" i="1" kern="1200" dirty="0" smtClean="0">
                          <a:solidFill>
                            <a:schemeClr val="tx1"/>
                          </a:solidFill>
                          <a:effectLst/>
                          <a:latin typeface="+mn-lt"/>
                          <a:ea typeface="+mn-ea"/>
                          <a:cs typeface="+mn-cs"/>
                        </a:rPr>
                        <a:t>Les savoir-faire associés à ces représentations ne font pas l’objet d’enseignements spécifiques mais sont toujours contextualisés et mobilisés à l’occasion des rapports, compte-rendu et production de dossiers techniques. </a:t>
                      </a:r>
                      <a:endParaRPr lang="fr-FR" sz="900" dirty="0"/>
                    </a:p>
                  </a:txBody>
                  <a:tcPr/>
                </a:tc>
              </a:tr>
            </a:tbl>
          </a:graphicData>
        </a:graphic>
      </p:graphicFrame>
    </p:spTree>
    <p:extLst>
      <p:ext uri="{BB962C8B-B14F-4D97-AF65-F5344CB8AC3E}">
        <p14:creationId xmlns:p14="http://schemas.microsoft.com/office/powerpoint/2010/main" val="239966932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flipH="1">
            <a:off x="0" y="0"/>
            <a:ext cx="461665" cy="6858000"/>
          </a:xfrm>
          <a:prstGeom prst="rect">
            <a:avLst/>
          </a:prstGeom>
          <a:solidFill>
            <a:schemeClr val="accent2">
              <a:lumMod val="75000"/>
            </a:schemeClr>
          </a:solidFill>
        </p:spPr>
        <p:txBody>
          <a:bodyPr vert="vert270" wrap="square" rtlCol="0">
            <a:spAutoFit/>
          </a:bodyPr>
          <a:lstStyle/>
          <a:p>
            <a:r>
              <a:rPr lang="fr-FR" b="1" i="1" dirty="0" smtClean="0"/>
              <a:t>      </a:t>
            </a:r>
            <a:r>
              <a:rPr lang="fr-FR" b="1" i="1" dirty="0" smtClean="0">
                <a:solidFill>
                  <a:srgbClr val="FFFFFF"/>
                </a:solidFill>
              </a:rPr>
              <a:t>BTS CPRP 2015 – Savoirs associés professionnels</a:t>
            </a:r>
            <a:endParaRPr lang="fr-FR" i="1" dirty="0" smtClean="0">
              <a:solidFill>
                <a:srgbClr val="FFFFFF"/>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1168977919"/>
              </p:ext>
            </p:extLst>
          </p:nvPr>
        </p:nvGraphicFramePr>
        <p:xfrm>
          <a:off x="611560" y="692696"/>
          <a:ext cx="8372440" cy="5394720"/>
        </p:xfrm>
        <a:graphic>
          <a:graphicData uri="http://schemas.openxmlformats.org/drawingml/2006/table">
            <a:tbl>
              <a:tblPr firstRow="1" bandRow="1">
                <a:tableStyleId>{0E3FDE45-AF77-4B5C-9715-49D594BDF05E}</a:tableStyleId>
              </a:tblPr>
              <a:tblGrid>
                <a:gridCol w="2376264"/>
                <a:gridCol w="5996176"/>
              </a:tblGrid>
              <a:tr h="243178">
                <a:tc gridSpan="2">
                  <a:txBody>
                    <a:bodyPr/>
                    <a:lstStyle/>
                    <a:p>
                      <a:r>
                        <a:rPr lang="fr-FR" sz="1600" b="1" kern="1200" dirty="0" smtClean="0">
                          <a:solidFill>
                            <a:schemeClr val="tx1"/>
                          </a:solidFill>
                          <a:effectLst/>
                          <a:latin typeface="+mn-lt"/>
                          <a:ea typeface="+mn-ea"/>
                          <a:cs typeface="+mn-cs"/>
                        </a:rPr>
                        <a:t>S3 – COMPORTEMENT DES SYSTEMES MECANIQUES</a:t>
                      </a:r>
                      <a:endParaRPr lang="fr-FR" sz="1600" dirty="0"/>
                    </a:p>
                  </a:txBody>
                  <a:tcPr>
                    <a:solidFill>
                      <a:srgbClr val="BFBFBF"/>
                    </a:solidFill>
                  </a:tcPr>
                </a:tc>
                <a:tc hMerge="1">
                  <a:txBody>
                    <a:bodyPr/>
                    <a:lstStyle/>
                    <a:p>
                      <a:endParaRPr lang="fr-FR" dirty="0"/>
                    </a:p>
                  </a:txBody>
                  <a:tcPr/>
                </a:tc>
              </a:tr>
              <a:tr h="528240">
                <a:tc>
                  <a:txBody>
                    <a:bodyPr/>
                    <a:lstStyle/>
                    <a:p>
                      <a:r>
                        <a:rPr lang="fr-FR" sz="1400" b="0" kern="1200" dirty="0" smtClean="0">
                          <a:solidFill>
                            <a:schemeClr val="tx1"/>
                          </a:solidFill>
                          <a:effectLst/>
                          <a:latin typeface="+mn-lt"/>
                          <a:ea typeface="+mn-ea"/>
                          <a:cs typeface="+mn-cs"/>
                        </a:rPr>
                        <a:t>S3.1 – Modélisation des mécanismes</a:t>
                      </a:r>
                      <a:endParaRPr lang="fr-FR" sz="1400" b="0" dirty="0"/>
                    </a:p>
                  </a:txBody>
                  <a:tcPr/>
                </a:tc>
                <a:tc>
                  <a:txBody>
                    <a:bodyPr/>
                    <a:lstStyle/>
                    <a:p>
                      <a:r>
                        <a:rPr lang="fr-FR" sz="1200" i="1" kern="1200" dirty="0" smtClean="0">
                          <a:solidFill>
                            <a:schemeClr val="tx1"/>
                          </a:solidFill>
                          <a:effectLst/>
                          <a:latin typeface="+mn-lt"/>
                          <a:ea typeface="+mn-ea"/>
                          <a:cs typeface="+mn-cs"/>
                        </a:rPr>
                        <a:t>Ces savoirs sont abordés sans l'usage de torseurs.</a:t>
                      </a:r>
                      <a:r>
                        <a:rPr lang="fr-FR" sz="1200" dirty="0" smtClean="0">
                          <a:effectLst/>
                        </a:rPr>
                        <a:t> </a:t>
                      </a:r>
                      <a:endParaRPr lang="fr-FR" sz="1200" dirty="0"/>
                    </a:p>
                  </a:txBody>
                  <a:tcPr/>
                </a:tc>
              </a:tr>
              <a:tr h="528240">
                <a:tc>
                  <a:txBody>
                    <a:bodyPr/>
                    <a:lstStyle/>
                    <a:p>
                      <a:r>
                        <a:rPr lang="fr-FR" sz="1400" b="0" kern="1200" dirty="0" smtClean="0">
                          <a:solidFill>
                            <a:schemeClr val="tx1"/>
                          </a:solidFill>
                          <a:effectLst/>
                          <a:latin typeface="+mn-lt"/>
                          <a:ea typeface="+mn-ea"/>
                          <a:cs typeface="+mn-cs"/>
                        </a:rPr>
                        <a:t>S3.2 – Mouvements relatifs entre solides</a:t>
                      </a:r>
                      <a:endParaRPr lang="fr-FR" sz="1400" b="0" dirty="0"/>
                    </a:p>
                  </a:txBody>
                  <a:tcPr/>
                </a:tc>
                <a:tc>
                  <a:txBody>
                    <a:bodyPr/>
                    <a:lstStyle/>
                    <a:p>
                      <a:r>
                        <a:rPr lang="fr-FR" sz="1200" i="1" kern="1200" dirty="0" smtClean="0">
                          <a:solidFill>
                            <a:schemeClr val="tx1"/>
                          </a:solidFill>
                          <a:effectLst/>
                          <a:latin typeface="+mn-lt"/>
                          <a:ea typeface="+mn-ea"/>
                          <a:cs typeface="+mn-cs"/>
                        </a:rPr>
                        <a:t>La cinématique du point s’applique à un solide en mouvement de rotation autour d’un axe fixe ou en mouvement de translation par rapport à un repère fixe donné. Les représentations graphique et analytique des positions, vitesses et accélérations se limitent aux cas de mouvements uniformes ou uniformément variés.</a:t>
                      </a:r>
                      <a:r>
                        <a:rPr lang="fr-FR" sz="1200" dirty="0" smtClean="0">
                          <a:effectLst/>
                        </a:rPr>
                        <a:t> </a:t>
                      </a:r>
                      <a:endParaRPr lang="fr-FR" sz="1200" kern="1200" dirty="0">
                        <a:solidFill>
                          <a:schemeClr val="tx1"/>
                        </a:solidFill>
                        <a:effectLst/>
                        <a:latin typeface="+mn-lt"/>
                        <a:ea typeface="+mn-ea"/>
                        <a:cs typeface="+mn-cs"/>
                      </a:endParaRPr>
                    </a:p>
                  </a:txBody>
                  <a:tcPr/>
                </a:tc>
              </a:tr>
              <a:tr h="528240">
                <a:tc>
                  <a:txBody>
                    <a:bodyPr/>
                    <a:lstStyle/>
                    <a:p>
                      <a:r>
                        <a:rPr lang="fr-FR" sz="1400" b="0" kern="1200" dirty="0" smtClean="0">
                          <a:solidFill>
                            <a:schemeClr val="tx1"/>
                          </a:solidFill>
                          <a:effectLst/>
                          <a:latin typeface="+mn-lt"/>
                          <a:ea typeface="+mn-ea"/>
                          <a:cs typeface="+mn-cs"/>
                        </a:rPr>
                        <a:t>S3.3 – Mouvements plans</a:t>
                      </a:r>
                      <a:endParaRPr lang="fr-FR" sz="1400" b="0" dirty="0"/>
                    </a:p>
                  </a:txBody>
                  <a:tcPr/>
                </a:tc>
                <a:tc>
                  <a:txBody>
                    <a:bodyPr/>
                    <a:lstStyle/>
                    <a:p>
                      <a:r>
                        <a:rPr lang="fr-FR" sz="1200" i="1" kern="1200" dirty="0" smtClean="0">
                          <a:solidFill>
                            <a:schemeClr val="tx1"/>
                          </a:solidFill>
                          <a:effectLst/>
                          <a:latin typeface="+mn-lt"/>
                          <a:ea typeface="+mn-ea"/>
                          <a:cs typeface="+mn-cs"/>
                        </a:rPr>
                        <a:t>La notion de composition de mouvement s’applique à la génération des surfaces (machines à commande numérique multiaxes).</a:t>
                      </a:r>
                      <a:r>
                        <a:rPr lang="fr-FR" sz="1200" dirty="0" smtClean="0">
                          <a:effectLst/>
                        </a:rPr>
                        <a:t> </a:t>
                      </a:r>
                      <a:endParaRPr lang="fr-FR" sz="1200" dirty="0"/>
                    </a:p>
                  </a:txBody>
                  <a:tcPr/>
                </a:tc>
              </a:tr>
              <a:tr h="528240">
                <a:tc>
                  <a:txBody>
                    <a:bodyPr/>
                    <a:lstStyle/>
                    <a:p>
                      <a:r>
                        <a:rPr lang="fr-FR" sz="1400" b="0" kern="1200" dirty="0" smtClean="0">
                          <a:solidFill>
                            <a:schemeClr val="tx1"/>
                          </a:solidFill>
                          <a:effectLst/>
                          <a:latin typeface="+mn-lt"/>
                          <a:ea typeface="+mn-ea"/>
                          <a:cs typeface="+mn-cs"/>
                        </a:rPr>
                        <a:t>S3.4 – Modélisation des actions mécaniques</a:t>
                      </a:r>
                      <a:endParaRPr lang="fr-FR" sz="1400" b="0" dirty="0"/>
                    </a:p>
                  </a:txBody>
                  <a:tcPr/>
                </a:tc>
                <a:tc>
                  <a:txBody>
                    <a:bodyPr/>
                    <a:lstStyle/>
                    <a:p>
                      <a:r>
                        <a:rPr lang="fr-FR" sz="1200" i="1" kern="1200" dirty="0" smtClean="0">
                          <a:solidFill>
                            <a:schemeClr val="tx1"/>
                          </a:solidFill>
                          <a:effectLst/>
                          <a:latin typeface="+mn-lt"/>
                          <a:ea typeface="+mn-ea"/>
                          <a:cs typeface="+mn-cs"/>
                        </a:rPr>
                        <a:t>La représentation des actions mécaniques sous forme tensorielle est abordée en vue d’alimenter une simulation numérique. Seule l’écriture des composantes de forces et/ou de moments est demandée.</a:t>
                      </a:r>
                      <a:r>
                        <a:rPr lang="fr-FR" sz="1200" dirty="0" smtClean="0">
                          <a:effectLst/>
                        </a:rPr>
                        <a:t> </a:t>
                      </a:r>
                      <a:endParaRPr lang="fr-FR" sz="1200" dirty="0"/>
                    </a:p>
                  </a:txBody>
                  <a:tcPr/>
                </a:tc>
              </a:tr>
              <a:tr h="528240">
                <a:tc>
                  <a:txBody>
                    <a:bodyPr/>
                    <a:lstStyle/>
                    <a:p>
                      <a:r>
                        <a:rPr lang="fr-FR" sz="1400" b="0" kern="1200" dirty="0" smtClean="0">
                          <a:solidFill>
                            <a:schemeClr val="tx1"/>
                          </a:solidFill>
                          <a:effectLst/>
                          <a:latin typeface="+mn-lt"/>
                          <a:ea typeface="+mn-ea"/>
                          <a:cs typeface="+mn-cs"/>
                        </a:rPr>
                        <a:t>S3.5 –</a:t>
                      </a:r>
                      <a:r>
                        <a:rPr lang="fr-FR" sz="1400" b="0" dirty="0" smtClean="0"/>
                        <a:t> Comportement mécanique des pièces et systèmes</a:t>
                      </a:r>
                      <a:endParaRPr lang="fr-FR" sz="1400" b="0" dirty="0"/>
                    </a:p>
                  </a:txBody>
                  <a:tcPr/>
                </a:tc>
                <a:tc>
                  <a:txBody>
                    <a:bodyPr/>
                    <a:lstStyle/>
                    <a:p>
                      <a:r>
                        <a:rPr lang="fr-FR" sz="1200" i="1" kern="1200" dirty="0" smtClean="0">
                          <a:solidFill>
                            <a:schemeClr val="tx1"/>
                          </a:solidFill>
                          <a:effectLst/>
                          <a:latin typeface="+mn-lt"/>
                          <a:ea typeface="+mn-ea"/>
                          <a:cs typeface="+mn-cs"/>
                        </a:rPr>
                        <a:t>La résolution graphique se limite à l’étude des systèmes de solides soumis à 2 ou 3 actions modélisées par des glisseurs de supports non parallèles.</a:t>
                      </a:r>
                      <a:r>
                        <a:rPr lang="fr-FR" sz="1200" dirty="0" smtClean="0">
                          <a:effectLst/>
                        </a:rPr>
                        <a:t> </a:t>
                      </a:r>
                      <a:r>
                        <a:rPr lang="fr-FR" sz="1200" i="1" kern="1200" dirty="0" smtClean="0">
                          <a:solidFill>
                            <a:schemeClr val="tx1"/>
                          </a:solidFill>
                          <a:effectLst/>
                          <a:latin typeface="+mn-lt"/>
                          <a:ea typeface="+mn-ea"/>
                          <a:cs typeface="+mn-cs"/>
                        </a:rPr>
                        <a:t>La résolution analytique est exclusivement réalisée avec assistance informatique ou par exploitation de résultats (tableaux, graphes).</a:t>
                      </a:r>
                      <a:r>
                        <a:rPr lang="fr-FR" sz="1200" dirty="0" smtClean="0">
                          <a:effectLst/>
                        </a:rPr>
                        <a:t> </a:t>
                      </a:r>
                      <a:endParaRPr lang="fr-FR" sz="1200" dirty="0"/>
                    </a:p>
                  </a:txBody>
                  <a:tcPr/>
                </a:tc>
              </a:tr>
              <a:tr h="528240">
                <a:tc>
                  <a:txBody>
                    <a:bodyPr/>
                    <a:lstStyle/>
                    <a:p>
                      <a:r>
                        <a:rPr lang="fr-FR" sz="1400" b="0" kern="1200" dirty="0" smtClean="0">
                          <a:solidFill>
                            <a:schemeClr val="tx1"/>
                          </a:solidFill>
                          <a:effectLst/>
                          <a:latin typeface="+mn-lt"/>
                          <a:ea typeface="+mn-ea"/>
                          <a:cs typeface="+mn-cs"/>
                        </a:rPr>
                        <a:t>S3.6 – Résistance des matériaux</a:t>
                      </a:r>
                      <a:endParaRPr lang="fr-FR" sz="1400" b="0" dirty="0"/>
                    </a:p>
                  </a:txBody>
                  <a:tcPr/>
                </a:tc>
                <a:tc>
                  <a:txBody>
                    <a:bodyPr/>
                    <a:lstStyle/>
                    <a:p>
                      <a:r>
                        <a:rPr lang="fr-FR" sz="1200" i="1" kern="1200" dirty="0" smtClean="0">
                          <a:solidFill>
                            <a:schemeClr val="tx1"/>
                          </a:solidFill>
                          <a:effectLst/>
                          <a:latin typeface="+mn-lt"/>
                          <a:ea typeface="+mn-ea"/>
                          <a:cs typeface="+mn-cs"/>
                        </a:rPr>
                        <a:t>La détermination analytique des efforts de cohésion se fait dans les cas plans. Pour les cas simples (modèle poutre), la validation des résultats s'effectue par utilisation de formulaires ou à l'aide de logiciels de simulation.</a:t>
                      </a:r>
                      <a:r>
                        <a:rPr lang="fr-FR" sz="1200" i="0" kern="1200" baseline="0" dirty="0" smtClean="0">
                          <a:solidFill>
                            <a:schemeClr val="tx1"/>
                          </a:solidFill>
                          <a:effectLst/>
                          <a:latin typeface="+mn-lt"/>
                          <a:ea typeface="+mn-ea"/>
                          <a:cs typeface="+mn-cs"/>
                        </a:rPr>
                        <a:t> </a:t>
                      </a:r>
                      <a:r>
                        <a:rPr lang="fr-FR" sz="1200" i="1" kern="1200" dirty="0" smtClean="0">
                          <a:solidFill>
                            <a:schemeClr val="tx1"/>
                          </a:solidFill>
                          <a:effectLst/>
                          <a:latin typeface="+mn-lt"/>
                          <a:ea typeface="+mn-ea"/>
                          <a:cs typeface="+mn-cs"/>
                        </a:rPr>
                        <a:t>Pour les pièces ne relevant pas du modèle poutre, la validation des résultats exploite la simulation et/ou la mise en œuvre d'un logiciel volumique intégrant un module d’éléments finis.</a:t>
                      </a:r>
                      <a:r>
                        <a:rPr lang="fr-FR" sz="1200" dirty="0" smtClean="0">
                          <a:effectLst/>
                        </a:rPr>
                        <a:t> </a:t>
                      </a:r>
                      <a:r>
                        <a:rPr lang="fr-FR" sz="1200" i="1" kern="1200" dirty="0" smtClean="0">
                          <a:solidFill>
                            <a:schemeClr val="tx1"/>
                          </a:solidFill>
                          <a:effectLst/>
                          <a:latin typeface="+mn-lt"/>
                          <a:ea typeface="+mn-ea"/>
                          <a:cs typeface="+mn-cs"/>
                        </a:rPr>
                        <a:t>La discrétisation (en termes de taille et de type de maillage) du problème est donnée.</a:t>
                      </a:r>
                      <a:r>
                        <a:rPr lang="fr-FR" sz="1200" dirty="0" smtClean="0">
                          <a:effectLst/>
                        </a:rPr>
                        <a:t> </a:t>
                      </a:r>
                      <a:endParaRPr lang="fr-FR" sz="1200" kern="1200" dirty="0" smtClean="0">
                        <a:solidFill>
                          <a:schemeClr val="tx1"/>
                        </a:solidFill>
                        <a:effectLst/>
                        <a:latin typeface="+mn-lt"/>
                        <a:ea typeface="+mn-ea"/>
                        <a:cs typeface="+mn-cs"/>
                      </a:endParaRPr>
                    </a:p>
                  </a:txBody>
                  <a:tcPr/>
                </a:tc>
              </a:tr>
              <a:tr h="528240">
                <a:tc>
                  <a:txBody>
                    <a:bodyPr/>
                    <a:lstStyle/>
                    <a:p>
                      <a:r>
                        <a:rPr lang="fr-FR" sz="1400" b="0" kern="1200" dirty="0" smtClean="0">
                          <a:solidFill>
                            <a:schemeClr val="tx1"/>
                          </a:solidFill>
                          <a:effectLst/>
                          <a:latin typeface="+mn-lt"/>
                          <a:ea typeface="+mn-ea"/>
                          <a:cs typeface="+mn-cs"/>
                        </a:rPr>
                        <a:t>S3.7 – Mécanique des fluides</a:t>
                      </a:r>
                      <a:endParaRPr lang="fr-FR" sz="1400" b="0" dirty="0"/>
                    </a:p>
                  </a:txBody>
                  <a:tcPr/>
                </a:tc>
                <a:tc>
                  <a:txBody>
                    <a:bodyPr/>
                    <a:lstStyle/>
                    <a:p>
                      <a:r>
                        <a:rPr lang="fr-FR" sz="1200" dirty="0" smtClean="0"/>
                        <a:t>Ces savoirs sont liés au travail collaboratif (niveau taxonomique 1)</a:t>
                      </a:r>
                      <a:endParaRPr lang="fr-FR" sz="1200" dirty="0"/>
                    </a:p>
                  </a:txBody>
                  <a:tcPr/>
                </a:tc>
              </a:tr>
            </a:tbl>
          </a:graphicData>
        </a:graphic>
      </p:graphicFrame>
    </p:spTree>
    <p:extLst>
      <p:ext uri="{BB962C8B-B14F-4D97-AF65-F5344CB8AC3E}">
        <p14:creationId xmlns:p14="http://schemas.microsoft.com/office/powerpoint/2010/main" val="389909391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flipH="1">
            <a:off x="0" y="0"/>
            <a:ext cx="461665" cy="6858000"/>
          </a:xfrm>
          <a:prstGeom prst="rect">
            <a:avLst/>
          </a:prstGeom>
          <a:solidFill>
            <a:schemeClr val="accent2">
              <a:lumMod val="75000"/>
            </a:schemeClr>
          </a:solidFill>
        </p:spPr>
        <p:txBody>
          <a:bodyPr vert="vert270" wrap="square" rtlCol="0">
            <a:spAutoFit/>
          </a:bodyPr>
          <a:lstStyle/>
          <a:p>
            <a:r>
              <a:rPr lang="fr-FR" b="1" i="1" dirty="0" smtClean="0"/>
              <a:t>      </a:t>
            </a:r>
            <a:r>
              <a:rPr lang="fr-FR" b="1" i="1" dirty="0" smtClean="0">
                <a:solidFill>
                  <a:srgbClr val="FFFFFF"/>
                </a:solidFill>
              </a:rPr>
              <a:t>BTS CPRP 2015 – Savoirs associés professionnels</a:t>
            </a:r>
            <a:endParaRPr lang="fr-FR" i="1" dirty="0" smtClean="0">
              <a:solidFill>
                <a:srgbClr val="FFFFFF"/>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1374193149"/>
              </p:ext>
            </p:extLst>
          </p:nvPr>
        </p:nvGraphicFramePr>
        <p:xfrm>
          <a:off x="683568" y="3989448"/>
          <a:ext cx="8372440" cy="2031840"/>
        </p:xfrm>
        <a:graphic>
          <a:graphicData uri="http://schemas.openxmlformats.org/drawingml/2006/table">
            <a:tbl>
              <a:tblPr firstRow="1" bandRow="1">
                <a:tableStyleId>{0E3FDE45-AF77-4B5C-9715-49D594BDF05E}</a:tableStyleId>
              </a:tblPr>
              <a:tblGrid>
                <a:gridCol w="2376264"/>
                <a:gridCol w="5996176"/>
              </a:tblGrid>
              <a:tr h="243178">
                <a:tc gridSpan="2">
                  <a:txBody>
                    <a:bodyPr/>
                    <a:lstStyle/>
                    <a:p>
                      <a:r>
                        <a:rPr lang="fr-FR" sz="1600" b="1" kern="1200" dirty="0" smtClean="0">
                          <a:solidFill>
                            <a:schemeClr val="tx1"/>
                          </a:solidFill>
                          <a:effectLst/>
                          <a:latin typeface="+mn-lt"/>
                          <a:ea typeface="+mn-ea"/>
                          <a:cs typeface="+mn-cs"/>
                        </a:rPr>
                        <a:t>S5 – TECHNOLOGIE DES MECANISMES</a:t>
                      </a:r>
                      <a:endParaRPr lang="fr-FR" sz="1600" dirty="0"/>
                    </a:p>
                  </a:txBody>
                  <a:tcPr>
                    <a:solidFill>
                      <a:srgbClr val="BFBFBF"/>
                    </a:solidFill>
                  </a:tcPr>
                </a:tc>
                <a:tc hMerge="1">
                  <a:txBody>
                    <a:bodyPr/>
                    <a:lstStyle/>
                    <a:p>
                      <a:endParaRPr lang="fr-FR" dirty="0"/>
                    </a:p>
                  </a:txBody>
                  <a:tcPr/>
                </a:tc>
              </a:tr>
              <a:tr h="528240">
                <a:tc>
                  <a:txBody>
                    <a:bodyPr/>
                    <a:lstStyle/>
                    <a:p>
                      <a:r>
                        <a:rPr lang="fr-FR" sz="1400" b="0" kern="1200" dirty="0" smtClean="0">
                          <a:solidFill>
                            <a:schemeClr val="tx1"/>
                          </a:solidFill>
                          <a:effectLst/>
                          <a:latin typeface="+mn-lt"/>
                          <a:ea typeface="+mn-ea"/>
                          <a:cs typeface="+mn-cs"/>
                        </a:rPr>
                        <a:t>S5.1 – Construction mécanique</a:t>
                      </a:r>
                      <a:endParaRPr lang="fr-FR" sz="1400" b="0" dirty="0"/>
                    </a:p>
                  </a:txBody>
                  <a:tcPr/>
                </a:tc>
                <a:tc>
                  <a:txBody>
                    <a:bodyPr/>
                    <a:lstStyle/>
                    <a:p>
                      <a:r>
                        <a:rPr lang="fr-FR" sz="1200" i="1" kern="1200" dirty="0" smtClean="0">
                          <a:solidFill>
                            <a:schemeClr val="tx1"/>
                          </a:solidFill>
                          <a:effectLst/>
                          <a:latin typeface="+mn-lt"/>
                          <a:ea typeface="+mn-ea"/>
                          <a:cs typeface="+mn-cs"/>
                        </a:rPr>
                        <a:t>Ce savoir est relatif aux éléments de transmission de puissance avec transformation de mouvement et aux capteurs, pour une éventuelle utilisation dans la conception de porte-pièces spécifiques ou d’outillages d’assemblage comportant de tels éléments</a:t>
                      </a:r>
                      <a:r>
                        <a:rPr lang="fr-FR" sz="1200" i="0" kern="1200" dirty="0" smtClean="0">
                          <a:solidFill>
                            <a:schemeClr val="tx1"/>
                          </a:solidFill>
                          <a:effectLst/>
                          <a:latin typeface="+mn-lt"/>
                          <a:ea typeface="+mn-ea"/>
                          <a:cs typeface="+mn-cs"/>
                        </a:rPr>
                        <a:t>.</a:t>
                      </a:r>
                      <a:r>
                        <a:rPr lang="fr-FR" sz="1200" i="0" kern="1200" baseline="0" dirty="0" smtClean="0">
                          <a:solidFill>
                            <a:schemeClr val="tx1"/>
                          </a:solidFill>
                          <a:effectLst/>
                          <a:latin typeface="+mn-lt"/>
                          <a:ea typeface="+mn-ea"/>
                          <a:cs typeface="+mn-cs"/>
                        </a:rPr>
                        <a:t> </a:t>
                      </a:r>
                      <a:endParaRPr lang="fr-FR" sz="1200" kern="1200" dirty="0">
                        <a:solidFill>
                          <a:schemeClr val="tx1"/>
                        </a:solidFill>
                        <a:effectLst/>
                        <a:latin typeface="+mn-lt"/>
                        <a:ea typeface="+mn-ea"/>
                        <a:cs typeface="+mn-cs"/>
                      </a:endParaRPr>
                    </a:p>
                  </a:txBody>
                  <a:tcPr/>
                </a:tc>
              </a:tr>
              <a:tr h="528240">
                <a:tc>
                  <a:txBody>
                    <a:bodyPr/>
                    <a:lstStyle/>
                    <a:p>
                      <a:r>
                        <a:rPr lang="fr-FR" sz="1400" b="0" kern="1200" dirty="0" smtClean="0">
                          <a:solidFill>
                            <a:schemeClr val="tx1"/>
                          </a:solidFill>
                          <a:effectLst/>
                          <a:latin typeface="+mn-lt"/>
                          <a:ea typeface="+mn-ea"/>
                          <a:cs typeface="+mn-cs"/>
                        </a:rPr>
                        <a:t>S5.2 – Conception des PP et outillages</a:t>
                      </a:r>
                      <a:r>
                        <a:rPr lang="fr-FR" sz="1400" b="0" kern="1200" baseline="0" dirty="0" smtClean="0">
                          <a:solidFill>
                            <a:schemeClr val="tx1"/>
                          </a:solidFill>
                          <a:effectLst/>
                          <a:latin typeface="+mn-lt"/>
                          <a:ea typeface="+mn-ea"/>
                          <a:cs typeface="+mn-cs"/>
                        </a:rPr>
                        <a:t> d’assemblage</a:t>
                      </a:r>
                      <a:endParaRPr lang="fr-FR" sz="1400" b="0" dirty="0"/>
                    </a:p>
                  </a:txBody>
                  <a:tcPr/>
                </a:tc>
                <a:tc rowSpan="2">
                  <a:txBody>
                    <a:bodyPr/>
                    <a:lstStyle/>
                    <a:p>
                      <a:r>
                        <a:rPr lang="fr-FR" sz="1200" i="1" kern="1200" dirty="0" smtClean="0">
                          <a:solidFill>
                            <a:schemeClr val="tx1"/>
                          </a:solidFill>
                          <a:effectLst/>
                          <a:latin typeface="+mn-lt"/>
                          <a:ea typeface="+mn-ea"/>
                          <a:cs typeface="+mn-cs"/>
                        </a:rPr>
                        <a:t>La connaissance des solutions standard permet de préconiser leur utilisation autant que possible (en apportant les modifications strictes nécessaires à l’adaptation au poste de travail)</a:t>
                      </a:r>
                      <a:r>
                        <a:rPr lang="fr-FR" sz="1200" i="0" kern="1200" dirty="0" smtClean="0">
                          <a:solidFill>
                            <a:schemeClr val="tx1"/>
                          </a:solidFill>
                          <a:effectLst/>
                          <a:latin typeface="+mn-lt"/>
                          <a:ea typeface="+mn-ea"/>
                          <a:cs typeface="+mn-cs"/>
                        </a:rPr>
                        <a:t>.</a:t>
                      </a:r>
                      <a:r>
                        <a:rPr lang="fr-FR" sz="1200" dirty="0" smtClean="0">
                          <a:effectLst/>
                        </a:rPr>
                        <a:t> </a:t>
                      </a:r>
                      <a:r>
                        <a:rPr lang="fr-FR" sz="1200" i="1" kern="1200" dirty="0" smtClean="0">
                          <a:solidFill>
                            <a:schemeClr val="tx1"/>
                          </a:solidFill>
                          <a:effectLst/>
                          <a:latin typeface="+mn-lt"/>
                          <a:ea typeface="+mn-ea"/>
                          <a:cs typeface="+mn-cs"/>
                        </a:rPr>
                        <a:t>Ces savoirs permettent l’optimisation de l’utilisation des moyens à partir d’une association de solutions constructives.</a:t>
                      </a:r>
                      <a:r>
                        <a:rPr lang="fr-FR" sz="1200" dirty="0" smtClean="0">
                          <a:effectLst/>
                        </a:rPr>
                        <a:t> </a:t>
                      </a:r>
                      <a:endParaRPr lang="fr-FR" sz="1200" dirty="0"/>
                    </a:p>
                  </a:txBody>
                  <a:tcPr/>
                </a:tc>
              </a:tr>
              <a:tr h="528240">
                <a:tc>
                  <a:txBody>
                    <a:bodyPr/>
                    <a:lstStyle/>
                    <a:p>
                      <a:r>
                        <a:rPr lang="fr-FR" sz="1400" b="0" kern="1200" dirty="0" smtClean="0">
                          <a:solidFill>
                            <a:schemeClr val="tx1"/>
                          </a:solidFill>
                          <a:effectLst/>
                          <a:latin typeface="+mn-lt"/>
                          <a:ea typeface="+mn-ea"/>
                          <a:cs typeface="+mn-cs"/>
                        </a:rPr>
                        <a:t>S5.3 – Conception des outils et porte-outils</a:t>
                      </a:r>
                      <a:endParaRPr lang="fr-FR" sz="1400" b="0" dirty="0"/>
                    </a:p>
                  </a:txBody>
                  <a:tcPr/>
                </a:tc>
                <a:tc vMerge="1">
                  <a:txBody>
                    <a:bodyPr/>
                    <a:lstStyle/>
                    <a:p>
                      <a:endParaRPr lang="fr-FR" sz="1200" dirty="0"/>
                    </a:p>
                  </a:txBody>
                  <a:tcPr/>
                </a:tc>
              </a:tr>
            </a:tbl>
          </a:graphicData>
        </a:graphic>
      </p:graphicFrame>
      <p:graphicFrame>
        <p:nvGraphicFramePr>
          <p:cNvPr id="6" name="Tableau 5"/>
          <p:cNvGraphicFramePr>
            <a:graphicFrameLocks noGrp="1"/>
          </p:cNvGraphicFramePr>
          <p:nvPr>
            <p:extLst>
              <p:ext uri="{D42A27DB-BD31-4B8C-83A1-F6EECF244321}">
                <p14:modId xmlns:p14="http://schemas.microsoft.com/office/powerpoint/2010/main" val="2634347932"/>
              </p:ext>
            </p:extLst>
          </p:nvPr>
        </p:nvGraphicFramePr>
        <p:xfrm>
          <a:off x="664056" y="692696"/>
          <a:ext cx="8372440" cy="3169920"/>
        </p:xfrm>
        <a:graphic>
          <a:graphicData uri="http://schemas.openxmlformats.org/drawingml/2006/table">
            <a:tbl>
              <a:tblPr firstRow="1" bandRow="1">
                <a:tableStyleId>{0E3FDE45-AF77-4B5C-9715-49D594BDF05E}</a:tableStyleId>
              </a:tblPr>
              <a:tblGrid>
                <a:gridCol w="2376264"/>
                <a:gridCol w="5996176"/>
              </a:tblGrid>
              <a:tr h="243178">
                <a:tc gridSpan="2">
                  <a:txBody>
                    <a:bodyPr/>
                    <a:lstStyle/>
                    <a:p>
                      <a:r>
                        <a:rPr lang="fr-FR" sz="1600" b="1" kern="1200" dirty="0" smtClean="0">
                          <a:solidFill>
                            <a:schemeClr val="tx1"/>
                          </a:solidFill>
                          <a:effectLst/>
                          <a:latin typeface="+mn-lt"/>
                          <a:ea typeface="+mn-ea"/>
                          <a:cs typeface="+mn-cs"/>
                        </a:rPr>
                        <a:t>S4 – MATERIAUX ET TRAITEMENTS</a:t>
                      </a:r>
                      <a:r>
                        <a:rPr lang="fr-FR" sz="1600" dirty="0" smtClean="0">
                          <a:effectLst/>
                        </a:rPr>
                        <a:t> </a:t>
                      </a:r>
                      <a:endParaRPr lang="fr-FR" sz="1600" dirty="0"/>
                    </a:p>
                  </a:txBody>
                  <a:tcPr>
                    <a:solidFill>
                      <a:srgbClr val="BFBFBF"/>
                    </a:solidFill>
                  </a:tcPr>
                </a:tc>
                <a:tc hMerge="1">
                  <a:txBody>
                    <a:bodyPr/>
                    <a:lstStyle/>
                    <a:p>
                      <a:endParaRPr lang="fr-FR" dirty="0"/>
                    </a:p>
                  </a:txBody>
                  <a:tcPr/>
                </a:tc>
              </a:tr>
              <a:tr h="528240">
                <a:tc>
                  <a:txBody>
                    <a:bodyPr/>
                    <a:lstStyle/>
                    <a:p>
                      <a:r>
                        <a:rPr lang="fr-FR" sz="1400" b="0" kern="1200" dirty="0" smtClean="0">
                          <a:solidFill>
                            <a:schemeClr val="tx1"/>
                          </a:solidFill>
                          <a:effectLst/>
                          <a:latin typeface="+mn-lt"/>
                          <a:ea typeface="+mn-ea"/>
                          <a:cs typeface="+mn-cs"/>
                        </a:rPr>
                        <a:t>S4.1 – Structure et caractéristiques des matériaux</a:t>
                      </a:r>
                      <a:endParaRPr lang="fr-FR" sz="1400" b="0" dirty="0"/>
                    </a:p>
                  </a:txBody>
                  <a:tcPr/>
                </a:tc>
                <a:tc>
                  <a:txBody>
                    <a:bodyPr/>
                    <a:lstStyle/>
                    <a:p>
                      <a:r>
                        <a:rPr lang="fr-FR" sz="1200" i="1" kern="1200" dirty="0" smtClean="0">
                          <a:solidFill>
                            <a:schemeClr val="tx1"/>
                          </a:solidFill>
                          <a:effectLst/>
                          <a:latin typeface="+mn-lt"/>
                          <a:ea typeface="+mn-ea"/>
                          <a:cs typeface="+mn-cs"/>
                        </a:rPr>
                        <a:t>Il ne s’agit pas de proposer un apprentissage systématique des désignations et des caractéristiques de tous les matériaux mais d’amener les étudiants à identifier les éléments importants et les caractéristiques principales des familles de matériaux les plus employées (les aciers et fontes, les alliages d’aluminium et de cuivre, certains plastiques) et de rechercher le matériau adapté dans une base de données. L’accent sera mis sur les ordres de grandeur, les unités ainsi que les comparaisons entre matériaux.</a:t>
                      </a:r>
                      <a:endParaRPr lang="fr-FR" sz="1200" kern="1200" dirty="0">
                        <a:solidFill>
                          <a:schemeClr val="tx1"/>
                        </a:solidFill>
                        <a:effectLst/>
                        <a:latin typeface="+mn-lt"/>
                        <a:ea typeface="+mn-ea"/>
                        <a:cs typeface="+mn-cs"/>
                      </a:endParaRPr>
                    </a:p>
                  </a:txBody>
                  <a:tcPr/>
                </a:tc>
              </a:tr>
              <a:tr h="528240">
                <a:tc>
                  <a:txBody>
                    <a:bodyPr/>
                    <a:lstStyle/>
                    <a:p>
                      <a:r>
                        <a:rPr lang="fr-FR" sz="1400" b="0" kern="1200" dirty="0" smtClean="0">
                          <a:solidFill>
                            <a:schemeClr val="tx1"/>
                          </a:solidFill>
                          <a:effectLst/>
                          <a:latin typeface="+mn-lt"/>
                          <a:ea typeface="+mn-ea"/>
                          <a:cs typeface="+mn-cs"/>
                        </a:rPr>
                        <a:t>S4.2 – Domaine d'utilisation et traitements des matériaux </a:t>
                      </a:r>
                      <a:endParaRPr lang="fr-FR" sz="1400" b="0" dirty="0"/>
                    </a:p>
                  </a:txBody>
                  <a:tcPr/>
                </a:tc>
                <a:tc>
                  <a:txBody>
                    <a:bodyPr/>
                    <a:lstStyle/>
                    <a:p>
                      <a:r>
                        <a:rPr lang="fr-FR" sz="1200" i="1" kern="1200" dirty="0" smtClean="0">
                          <a:solidFill>
                            <a:schemeClr val="tx1"/>
                          </a:solidFill>
                          <a:effectLst/>
                          <a:latin typeface="+mn-lt"/>
                          <a:ea typeface="+mn-ea"/>
                          <a:cs typeface="+mn-cs"/>
                        </a:rPr>
                        <a:t>Les transformations physiques et chimiques des divers traitements de transformation et d’amélioration des caractéristiques des matériaux ne sont pas traitées dans ce chapitre mais sont abordées dans le cours de Physique et Chimie.</a:t>
                      </a:r>
                      <a:r>
                        <a:rPr lang="fr-FR" sz="1200" dirty="0" smtClean="0">
                          <a:effectLst/>
                        </a:rPr>
                        <a:t> </a:t>
                      </a:r>
                      <a:endParaRPr lang="fr-FR" sz="1200" dirty="0"/>
                    </a:p>
                  </a:txBody>
                  <a:tcPr/>
                </a:tc>
              </a:tr>
              <a:tr h="528240">
                <a:tc>
                  <a:txBody>
                    <a:bodyPr/>
                    <a:lstStyle/>
                    <a:p>
                      <a:r>
                        <a:rPr lang="fr-FR" sz="1400" b="0" kern="1200" dirty="0" smtClean="0">
                          <a:solidFill>
                            <a:schemeClr val="tx1"/>
                          </a:solidFill>
                          <a:effectLst/>
                          <a:latin typeface="+mn-lt"/>
                          <a:ea typeface="+mn-ea"/>
                          <a:cs typeface="+mn-cs"/>
                        </a:rPr>
                        <a:t>S4.3 – Interaction fonction matériau-géométrie-procédé-coût </a:t>
                      </a:r>
                      <a:endParaRPr lang="fr-FR" sz="1400" b="0" dirty="0"/>
                    </a:p>
                  </a:txBody>
                  <a:tcPr/>
                </a:tc>
                <a:tc>
                  <a:txBody>
                    <a:bodyPr/>
                    <a:lstStyle/>
                    <a:p>
                      <a:r>
                        <a:rPr lang="fr-FR" sz="1200" i="1" kern="1200" dirty="0" smtClean="0">
                          <a:solidFill>
                            <a:schemeClr val="tx1"/>
                          </a:solidFill>
                          <a:effectLst/>
                          <a:latin typeface="+mn-lt"/>
                          <a:ea typeface="+mn-ea"/>
                          <a:cs typeface="+mn-cs"/>
                        </a:rPr>
                        <a:t>Il ne s'agit pas ici d'exiger un haut niveau d'optimisation mais de sensibiliser les étudiants au choix de matériau en prenant en compte l'ensemble des contraintes fonctionnelles d’une pièce. Ces savoirs sont liés au travail collaboratif.</a:t>
                      </a:r>
                    </a:p>
                  </a:txBody>
                  <a:tcPr/>
                </a:tc>
              </a:tr>
            </a:tbl>
          </a:graphicData>
        </a:graphic>
      </p:graphicFrame>
    </p:spTree>
    <p:extLst>
      <p:ext uri="{BB962C8B-B14F-4D97-AF65-F5344CB8AC3E}">
        <p14:creationId xmlns:p14="http://schemas.microsoft.com/office/powerpoint/2010/main" val="255209484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flipH="1">
            <a:off x="0" y="0"/>
            <a:ext cx="461665" cy="6858000"/>
          </a:xfrm>
          <a:prstGeom prst="rect">
            <a:avLst/>
          </a:prstGeom>
          <a:solidFill>
            <a:schemeClr val="accent2">
              <a:lumMod val="75000"/>
            </a:schemeClr>
          </a:solidFill>
        </p:spPr>
        <p:txBody>
          <a:bodyPr vert="vert270" wrap="square" rtlCol="0">
            <a:spAutoFit/>
          </a:bodyPr>
          <a:lstStyle/>
          <a:p>
            <a:r>
              <a:rPr lang="fr-FR" b="1" i="1" dirty="0" smtClean="0"/>
              <a:t>      </a:t>
            </a:r>
            <a:r>
              <a:rPr lang="fr-FR" b="1" i="1" dirty="0" smtClean="0">
                <a:solidFill>
                  <a:srgbClr val="FFFFFF"/>
                </a:solidFill>
              </a:rPr>
              <a:t>BTS CPRP 2015 – Savoirs associés professionnels</a:t>
            </a:r>
            <a:endParaRPr lang="fr-FR" i="1" dirty="0" smtClean="0">
              <a:solidFill>
                <a:srgbClr val="FFFFFF"/>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134473781"/>
              </p:ext>
            </p:extLst>
          </p:nvPr>
        </p:nvGraphicFramePr>
        <p:xfrm>
          <a:off x="611560" y="44624"/>
          <a:ext cx="8372440" cy="2946239"/>
        </p:xfrm>
        <a:graphic>
          <a:graphicData uri="http://schemas.openxmlformats.org/drawingml/2006/table">
            <a:tbl>
              <a:tblPr firstRow="1" bandRow="1">
                <a:tableStyleId>{0E3FDE45-AF77-4B5C-9715-49D594BDF05E}</a:tableStyleId>
              </a:tblPr>
              <a:tblGrid>
                <a:gridCol w="2376264"/>
                <a:gridCol w="5996176"/>
              </a:tblGrid>
              <a:tr h="243178">
                <a:tc gridSpan="2">
                  <a:txBody>
                    <a:bodyPr/>
                    <a:lstStyle/>
                    <a:p>
                      <a:r>
                        <a:rPr lang="fr-FR" sz="1600" b="1" kern="1200" dirty="0" smtClean="0">
                          <a:solidFill>
                            <a:schemeClr val="tx1"/>
                          </a:solidFill>
                          <a:effectLst/>
                          <a:latin typeface="+mn-lt"/>
                          <a:ea typeface="+mn-ea"/>
                          <a:cs typeface="+mn-cs"/>
                        </a:rPr>
                        <a:t>S6 – SPECIFICATION ET PROCESSUS DE CONTROLE</a:t>
                      </a:r>
                      <a:endParaRPr lang="fr-FR" sz="1600" dirty="0"/>
                    </a:p>
                  </a:txBody>
                  <a:tcPr>
                    <a:solidFill>
                      <a:srgbClr val="BFBFBF"/>
                    </a:solidFill>
                  </a:tcPr>
                </a:tc>
                <a:tc hMerge="1">
                  <a:txBody>
                    <a:bodyPr/>
                    <a:lstStyle/>
                    <a:p>
                      <a:endParaRPr lang="fr-FR" dirty="0"/>
                    </a:p>
                  </a:txBody>
                  <a:tcPr/>
                </a:tc>
              </a:tr>
              <a:tr h="528240">
                <a:tc>
                  <a:txBody>
                    <a:bodyPr/>
                    <a:lstStyle/>
                    <a:p>
                      <a:r>
                        <a:rPr lang="fr-FR" sz="1400" b="0" kern="1200" dirty="0" smtClean="0">
                          <a:solidFill>
                            <a:schemeClr val="tx1"/>
                          </a:solidFill>
                          <a:effectLst/>
                          <a:latin typeface="+mn-lt"/>
                          <a:ea typeface="+mn-ea"/>
                          <a:cs typeface="+mn-cs"/>
                        </a:rPr>
                        <a:t>S6.1 – Spécifications des produits</a:t>
                      </a:r>
                      <a:endParaRPr lang="fr-FR" sz="1400" b="0" dirty="0"/>
                    </a:p>
                  </a:txBody>
                  <a:tcPr/>
                </a:tc>
                <a:tc>
                  <a:txBody>
                    <a:bodyPr/>
                    <a:lstStyle/>
                    <a:p>
                      <a:r>
                        <a:rPr lang="fr-FR" sz="1200" i="1" kern="1200" dirty="0" smtClean="0">
                          <a:solidFill>
                            <a:schemeClr val="tx1"/>
                          </a:solidFill>
                          <a:effectLst/>
                          <a:latin typeface="+mn-lt"/>
                          <a:ea typeface="+mn-ea"/>
                          <a:cs typeface="+mn-cs"/>
                        </a:rPr>
                        <a:t>L'identification des zones d'écart tolérées et plus généralement la lecture des spécifications doit être complètement maîtrisée. L’écriture est limitée aux spécifications d'aptitude à l'emploi des outils, porte-outils et porte-pièces, ainsi qu'à la détermination des spécifications de fabrication.</a:t>
                      </a:r>
                      <a:r>
                        <a:rPr lang="fr-FR" sz="1200" i="1" dirty="0" smtClean="0">
                          <a:effectLst/>
                        </a:rPr>
                        <a:t> </a:t>
                      </a:r>
                      <a:endParaRPr lang="fr-FR" sz="1200" i="1" dirty="0"/>
                    </a:p>
                  </a:txBody>
                  <a:tcPr/>
                </a:tc>
              </a:tr>
              <a:tr h="528240">
                <a:tc>
                  <a:txBody>
                    <a:bodyPr/>
                    <a:lstStyle/>
                    <a:p>
                      <a:r>
                        <a:rPr lang="fr-FR" sz="1400" b="0" kern="1200" dirty="0" smtClean="0">
                          <a:solidFill>
                            <a:schemeClr val="tx1"/>
                          </a:solidFill>
                          <a:effectLst/>
                          <a:latin typeface="+mn-lt"/>
                          <a:ea typeface="+mn-ea"/>
                          <a:cs typeface="+mn-cs"/>
                        </a:rPr>
                        <a:t>S6.2 – Instruments, outillages et protocoles de contrôle</a:t>
                      </a:r>
                      <a:endParaRPr lang="fr-FR" sz="1400" b="0" dirty="0"/>
                    </a:p>
                  </a:txBody>
                  <a:tcPr/>
                </a:tc>
                <a:tc>
                  <a:txBody>
                    <a:bodyPr/>
                    <a:lstStyle/>
                    <a:p>
                      <a:r>
                        <a:rPr lang="fr-FR" sz="1200" i="1" kern="1200" dirty="0" smtClean="0">
                          <a:solidFill>
                            <a:schemeClr val="tx1"/>
                          </a:solidFill>
                          <a:effectLst/>
                          <a:latin typeface="+mn-lt"/>
                          <a:ea typeface="+mn-ea"/>
                          <a:cs typeface="+mn-cs"/>
                        </a:rPr>
                        <a:t>En lien avec le chapitre S8.1-3 Définition des processus de contrôle.</a:t>
                      </a:r>
                    </a:p>
                    <a:p>
                      <a:r>
                        <a:rPr lang="fr-FR" sz="1200" i="1" kern="1200" dirty="0" smtClean="0">
                          <a:solidFill>
                            <a:schemeClr val="tx1"/>
                          </a:solidFill>
                          <a:effectLst/>
                          <a:latin typeface="+mn-lt"/>
                          <a:ea typeface="+mn-ea"/>
                          <a:cs typeface="+mn-cs"/>
                        </a:rPr>
                        <a:t>En lien avec le chapitre S4-1 Structure et caractéristiques des matériaux.</a:t>
                      </a:r>
                      <a:r>
                        <a:rPr lang="fr-FR" sz="1200" i="1" dirty="0" smtClean="0">
                          <a:effectLst/>
                        </a:rPr>
                        <a:t> </a:t>
                      </a:r>
                      <a:endParaRPr lang="fr-FR" sz="1200" i="1" kern="1200" dirty="0">
                        <a:solidFill>
                          <a:schemeClr val="tx1"/>
                        </a:solidFill>
                        <a:effectLst/>
                        <a:latin typeface="+mn-lt"/>
                        <a:ea typeface="+mn-ea"/>
                        <a:cs typeface="+mn-cs"/>
                      </a:endParaRPr>
                    </a:p>
                  </a:txBody>
                  <a:tcPr/>
                </a:tc>
              </a:tr>
              <a:tr h="528240">
                <a:tc>
                  <a:txBody>
                    <a:bodyPr/>
                    <a:lstStyle/>
                    <a:p>
                      <a:r>
                        <a:rPr lang="fr-FR" sz="1400" b="0" kern="1200" dirty="0" smtClean="0">
                          <a:solidFill>
                            <a:schemeClr val="tx1"/>
                          </a:solidFill>
                          <a:effectLst/>
                          <a:latin typeface="+mn-lt"/>
                          <a:ea typeface="+mn-ea"/>
                          <a:cs typeface="+mn-cs"/>
                        </a:rPr>
                        <a:t>S6.3 – Typologie des contrôles</a:t>
                      </a:r>
                      <a:endParaRPr lang="fr-FR" sz="1400" b="0" dirty="0"/>
                    </a:p>
                  </a:txBody>
                  <a:tcPr/>
                </a:tc>
                <a:tc>
                  <a:txBody>
                    <a:bodyPr/>
                    <a:lstStyle/>
                    <a:p>
                      <a:endParaRPr lang="fr-FR" sz="1200" dirty="0"/>
                    </a:p>
                  </a:txBody>
                  <a:tcPr/>
                </a:tc>
              </a:tr>
              <a:tr h="528240">
                <a:tc>
                  <a:txBody>
                    <a:bodyPr/>
                    <a:lstStyle/>
                    <a:p>
                      <a:r>
                        <a:rPr lang="fr-FR" sz="1400" b="0" kern="1200" dirty="0" smtClean="0">
                          <a:solidFill>
                            <a:schemeClr val="tx1"/>
                          </a:solidFill>
                          <a:effectLst/>
                          <a:latin typeface="+mn-lt"/>
                          <a:ea typeface="+mn-ea"/>
                          <a:cs typeface="+mn-cs"/>
                        </a:rPr>
                        <a:t>S6.4 – Qualification des processus de contrôle</a:t>
                      </a:r>
                      <a:endParaRPr lang="fr-FR" sz="1400" b="0" dirty="0"/>
                    </a:p>
                  </a:txBody>
                  <a:tcPr/>
                </a:tc>
                <a:tc>
                  <a:txBody>
                    <a:bodyPr/>
                    <a:lstStyle/>
                    <a:p>
                      <a:r>
                        <a:rPr lang="fr-FR" sz="1200" dirty="0" smtClean="0"/>
                        <a:t>Niveau</a:t>
                      </a:r>
                      <a:r>
                        <a:rPr lang="fr-FR" sz="1200" baseline="0" dirty="0" smtClean="0"/>
                        <a:t> d’information seulement pour l’option unitaire</a:t>
                      </a:r>
                      <a:endParaRPr lang="fr-FR" sz="1200" dirty="0"/>
                    </a:p>
                  </a:txBody>
                  <a:tcPr/>
                </a:tc>
              </a:tr>
            </a:tbl>
          </a:graphicData>
        </a:graphic>
      </p:graphicFrame>
      <p:graphicFrame>
        <p:nvGraphicFramePr>
          <p:cNvPr id="5" name="Tableau 4"/>
          <p:cNvGraphicFramePr>
            <a:graphicFrameLocks noGrp="1"/>
          </p:cNvGraphicFramePr>
          <p:nvPr>
            <p:extLst>
              <p:ext uri="{D42A27DB-BD31-4B8C-83A1-F6EECF244321}">
                <p14:modId xmlns:p14="http://schemas.microsoft.com/office/powerpoint/2010/main" val="2851139089"/>
              </p:ext>
            </p:extLst>
          </p:nvPr>
        </p:nvGraphicFramePr>
        <p:xfrm>
          <a:off x="592048" y="2996952"/>
          <a:ext cx="8372440" cy="3383039"/>
        </p:xfrm>
        <a:graphic>
          <a:graphicData uri="http://schemas.openxmlformats.org/drawingml/2006/table">
            <a:tbl>
              <a:tblPr firstRow="1" bandRow="1">
                <a:tableStyleId>{0E3FDE45-AF77-4B5C-9715-49D594BDF05E}</a:tableStyleId>
              </a:tblPr>
              <a:tblGrid>
                <a:gridCol w="2376264"/>
                <a:gridCol w="5996176"/>
              </a:tblGrid>
              <a:tr h="243178">
                <a:tc gridSpan="2">
                  <a:txBody>
                    <a:bodyPr/>
                    <a:lstStyle/>
                    <a:p>
                      <a:r>
                        <a:rPr lang="fr-FR" sz="1600" b="1" kern="1200" dirty="0" smtClean="0">
                          <a:solidFill>
                            <a:schemeClr val="tx1"/>
                          </a:solidFill>
                          <a:effectLst/>
                          <a:latin typeface="+mn-lt"/>
                          <a:ea typeface="+mn-ea"/>
                          <a:cs typeface="+mn-cs"/>
                        </a:rPr>
                        <a:t>S7 – TECHNOLOGIE DES PROCEDES</a:t>
                      </a:r>
                      <a:endParaRPr lang="fr-FR" sz="1600" dirty="0"/>
                    </a:p>
                  </a:txBody>
                  <a:tcPr>
                    <a:solidFill>
                      <a:srgbClr val="BFBFBF"/>
                    </a:solidFill>
                  </a:tcPr>
                </a:tc>
                <a:tc hMerge="1">
                  <a:txBody>
                    <a:bodyPr/>
                    <a:lstStyle/>
                    <a:p>
                      <a:endParaRPr lang="fr-FR" dirty="0"/>
                    </a:p>
                  </a:txBody>
                  <a:tcPr/>
                </a:tc>
              </a:tr>
              <a:tr h="528240">
                <a:tc>
                  <a:txBody>
                    <a:bodyPr/>
                    <a:lstStyle/>
                    <a:p>
                      <a:r>
                        <a:rPr lang="fr-FR" sz="1400" b="0" kern="1200" dirty="0" smtClean="0">
                          <a:solidFill>
                            <a:schemeClr val="tx1"/>
                          </a:solidFill>
                          <a:effectLst/>
                          <a:latin typeface="+mn-lt"/>
                          <a:ea typeface="+mn-ea"/>
                          <a:cs typeface="+mn-cs"/>
                        </a:rPr>
                        <a:t>S7.1 – Procédés de génération de volumes</a:t>
                      </a:r>
                      <a:endParaRPr lang="fr-FR" sz="1400" b="0" dirty="0"/>
                    </a:p>
                  </a:txBody>
                  <a:tcPr/>
                </a:tc>
                <a:tc>
                  <a:txBody>
                    <a:bodyPr/>
                    <a:lstStyle/>
                    <a:p>
                      <a:r>
                        <a:rPr lang="fr-FR" sz="1200" i="1" kern="1200" dirty="0" smtClean="0">
                          <a:solidFill>
                            <a:schemeClr val="tx1"/>
                          </a:solidFill>
                          <a:effectLst/>
                          <a:latin typeface="+mn-lt"/>
                          <a:ea typeface="+mn-ea"/>
                          <a:cs typeface="+mn-cs"/>
                        </a:rPr>
                        <a:t>Elaboration des pièces métalliques ou en polymères, particularités des procédés additifs.</a:t>
                      </a:r>
                      <a:endParaRPr lang="fr-FR" sz="1200" dirty="0"/>
                    </a:p>
                  </a:txBody>
                  <a:tcPr/>
                </a:tc>
              </a:tr>
              <a:tr h="528240">
                <a:tc>
                  <a:txBody>
                    <a:bodyPr/>
                    <a:lstStyle/>
                    <a:p>
                      <a:r>
                        <a:rPr lang="fr-FR" sz="1400" b="0" kern="1200" dirty="0" smtClean="0">
                          <a:solidFill>
                            <a:schemeClr val="tx1"/>
                          </a:solidFill>
                          <a:effectLst/>
                          <a:latin typeface="+mn-lt"/>
                          <a:ea typeface="+mn-ea"/>
                          <a:cs typeface="+mn-cs"/>
                        </a:rPr>
                        <a:t>S7.2 – Procédés de génération de surfaces (2</a:t>
                      </a:r>
                      <a:r>
                        <a:rPr lang="fr-FR" sz="1400" b="0" kern="1200" baseline="30000" dirty="0" smtClean="0">
                          <a:solidFill>
                            <a:schemeClr val="tx1"/>
                          </a:solidFill>
                          <a:effectLst/>
                          <a:latin typeface="+mn-lt"/>
                          <a:ea typeface="+mn-ea"/>
                          <a:cs typeface="+mn-cs"/>
                        </a:rPr>
                        <a:t>ème</a:t>
                      </a:r>
                      <a:r>
                        <a:rPr lang="fr-FR" sz="1400" b="0" kern="1200" baseline="0" dirty="0" smtClean="0">
                          <a:solidFill>
                            <a:schemeClr val="tx1"/>
                          </a:solidFill>
                          <a:effectLst/>
                          <a:latin typeface="+mn-lt"/>
                          <a:ea typeface="+mn-ea"/>
                          <a:cs typeface="+mn-cs"/>
                        </a:rPr>
                        <a:t> transformation)</a:t>
                      </a:r>
                      <a:endParaRPr lang="fr-FR" sz="1400" b="0" dirty="0"/>
                    </a:p>
                  </a:txBody>
                  <a:tcPr/>
                </a:tc>
                <a:tc>
                  <a:txBody>
                    <a:bodyPr/>
                    <a:lstStyle/>
                    <a:p>
                      <a:r>
                        <a:rPr lang="fr-FR" sz="1200" i="1" kern="1200" dirty="0" smtClean="0">
                          <a:solidFill>
                            <a:schemeClr val="tx1"/>
                          </a:solidFill>
                          <a:effectLst/>
                          <a:latin typeface="+mn-lt"/>
                          <a:ea typeface="+mn-ea"/>
                          <a:cs typeface="+mn-cs"/>
                        </a:rPr>
                        <a:t>Enlèvement de matière par cisaillement , abrasion, découpage, électroérosion, électrochimie.</a:t>
                      </a:r>
                      <a:endParaRPr lang="fr-FR" sz="1200" kern="1200" dirty="0">
                        <a:solidFill>
                          <a:schemeClr val="tx1"/>
                        </a:solidFill>
                        <a:effectLst/>
                        <a:latin typeface="+mn-lt"/>
                        <a:ea typeface="+mn-ea"/>
                        <a:cs typeface="+mn-cs"/>
                      </a:endParaRPr>
                    </a:p>
                  </a:txBody>
                  <a:tcPr/>
                </a:tc>
              </a:tr>
              <a:tr h="528240">
                <a:tc>
                  <a:txBody>
                    <a:bodyPr/>
                    <a:lstStyle/>
                    <a:p>
                      <a:r>
                        <a:rPr lang="fr-FR" sz="1400" b="0" kern="1200" dirty="0" smtClean="0">
                          <a:solidFill>
                            <a:schemeClr val="tx1"/>
                          </a:solidFill>
                          <a:effectLst/>
                          <a:latin typeface="+mn-lt"/>
                          <a:ea typeface="+mn-ea"/>
                          <a:cs typeface="+mn-cs"/>
                        </a:rPr>
                        <a:t>S7.3 – Procédés de génération de volumes (2</a:t>
                      </a:r>
                      <a:r>
                        <a:rPr lang="fr-FR" sz="1400" b="0" kern="1200" baseline="30000" dirty="0" smtClean="0">
                          <a:solidFill>
                            <a:schemeClr val="tx1"/>
                          </a:solidFill>
                          <a:effectLst/>
                          <a:latin typeface="+mn-lt"/>
                          <a:ea typeface="+mn-ea"/>
                          <a:cs typeface="+mn-cs"/>
                        </a:rPr>
                        <a:t>ème</a:t>
                      </a:r>
                      <a:r>
                        <a:rPr lang="fr-FR" sz="1400" b="0" kern="1200" dirty="0" smtClean="0">
                          <a:solidFill>
                            <a:schemeClr val="tx1"/>
                          </a:solidFill>
                          <a:effectLst/>
                          <a:latin typeface="+mn-lt"/>
                          <a:ea typeface="+mn-ea"/>
                          <a:cs typeface="+mn-cs"/>
                        </a:rPr>
                        <a:t>  transformation)</a:t>
                      </a:r>
                      <a:endParaRPr lang="fr-FR" sz="1400" b="0" dirty="0"/>
                    </a:p>
                  </a:txBody>
                  <a:tcPr/>
                </a:tc>
                <a:tc>
                  <a:txBody>
                    <a:bodyPr/>
                    <a:lstStyle/>
                    <a:p>
                      <a:r>
                        <a:rPr lang="fr-FR" sz="1200" i="1" kern="1200" dirty="0" smtClean="0">
                          <a:solidFill>
                            <a:schemeClr val="tx1"/>
                          </a:solidFill>
                          <a:effectLst/>
                          <a:latin typeface="+mn-lt"/>
                          <a:ea typeface="+mn-ea"/>
                          <a:cs typeface="+mn-cs"/>
                        </a:rPr>
                        <a:t>Procédés concernés par ce savoir : déformation plastique des tôles, procédés d’obtention de pièces composites et polymères autre que celles obtenues par le procédé d’injection plastique.</a:t>
                      </a:r>
                      <a:r>
                        <a:rPr lang="fr-FR" sz="1200" dirty="0" smtClean="0">
                          <a:effectLst/>
                        </a:rPr>
                        <a:t> </a:t>
                      </a:r>
                      <a:endParaRPr lang="fr-FR" sz="1200" dirty="0"/>
                    </a:p>
                  </a:txBody>
                  <a:tcPr/>
                </a:tc>
              </a:tr>
              <a:tr h="528240">
                <a:tc>
                  <a:txBody>
                    <a:bodyPr/>
                    <a:lstStyle/>
                    <a:p>
                      <a:r>
                        <a:rPr lang="fr-FR" sz="1400" b="0" kern="1200" dirty="0" smtClean="0">
                          <a:solidFill>
                            <a:schemeClr val="tx1"/>
                          </a:solidFill>
                          <a:effectLst/>
                          <a:latin typeface="+mn-lt"/>
                          <a:ea typeface="+mn-ea"/>
                          <a:cs typeface="+mn-cs"/>
                        </a:rPr>
                        <a:t>S7.4 – Machines</a:t>
                      </a:r>
                      <a:endParaRPr lang="fr-FR" sz="1400" b="0" dirty="0"/>
                    </a:p>
                  </a:txBody>
                  <a:tcPr/>
                </a:tc>
                <a:tc>
                  <a:txBody>
                    <a:bodyPr/>
                    <a:lstStyle/>
                    <a:p>
                      <a:r>
                        <a:rPr lang="fr-FR" sz="1200" i="1" kern="1200" dirty="0" smtClean="0">
                          <a:solidFill>
                            <a:schemeClr val="tx1"/>
                          </a:solidFill>
                          <a:effectLst/>
                          <a:latin typeface="+mn-lt"/>
                          <a:ea typeface="+mn-ea"/>
                          <a:cs typeface="+mn-cs"/>
                        </a:rPr>
                        <a:t>Ces savoirs s’appliquent aux machines associées aux procédés du chapitre S7.2 et S7.3</a:t>
                      </a:r>
                      <a:r>
                        <a:rPr lang="fr-FR" sz="1200" dirty="0" smtClean="0">
                          <a:effectLst/>
                        </a:rPr>
                        <a:t> </a:t>
                      </a:r>
                      <a:endParaRPr lang="fr-FR" sz="1200" dirty="0"/>
                    </a:p>
                  </a:txBody>
                  <a:tcPr/>
                </a:tc>
              </a:tr>
              <a:tr h="528240">
                <a:tc>
                  <a:txBody>
                    <a:bodyPr/>
                    <a:lstStyle/>
                    <a:p>
                      <a:r>
                        <a:rPr lang="fr-FR" sz="1400" b="0" kern="1200" dirty="0" smtClean="0">
                          <a:solidFill>
                            <a:schemeClr val="tx1"/>
                          </a:solidFill>
                          <a:effectLst/>
                          <a:latin typeface="+mn-lt"/>
                          <a:ea typeface="+mn-ea"/>
                          <a:cs typeface="+mn-cs"/>
                        </a:rPr>
                        <a:t>S7.5 –</a:t>
                      </a:r>
                      <a:r>
                        <a:rPr lang="fr-FR" sz="1400" b="0" dirty="0" smtClean="0"/>
                        <a:t> Assemblage et parachèvement</a:t>
                      </a:r>
                      <a:endParaRPr lang="fr-FR" sz="1400" b="0" dirty="0"/>
                    </a:p>
                  </a:txBody>
                  <a:tcPr/>
                </a:tc>
                <a:tc>
                  <a:txBody>
                    <a:bodyPr/>
                    <a:lstStyle/>
                    <a:p>
                      <a:r>
                        <a:rPr lang="fr-FR" sz="1200" i="1" kern="1200" dirty="0" smtClean="0">
                          <a:solidFill>
                            <a:schemeClr val="tx1"/>
                          </a:solidFill>
                          <a:effectLst/>
                          <a:latin typeface="+mn-lt"/>
                          <a:ea typeface="+mn-ea"/>
                          <a:cs typeface="+mn-cs"/>
                        </a:rPr>
                        <a:t>Procédés d’assemblage et de finition courants</a:t>
                      </a:r>
                      <a:endParaRPr lang="fr-FR" sz="1200" dirty="0"/>
                    </a:p>
                  </a:txBody>
                  <a:tcPr/>
                </a:tc>
              </a:tr>
            </a:tbl>
          </a:graphicData>
        </a:graphic>
      </p:graphicFrame>
    </p:spTree>
    <p:extLst>
      <p:ext uri="{BB962C8B-B14F-4D97-AF65-F5344CB8AC3E}">
        <p14:creationId xmlns:p14="http://schemas.microsoft.com/office/powerpoint/2010/main" val="19437768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age de couvertur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1_Conception personnalisé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5_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3_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4.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IGE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Page de partie ">
  <a:themeElements>
    <a:clrScheme name="1_Modèle par défaut 1">
      <a:dk1>
        <a:srgbClr val="000000"/>
      </a:dk1>
      <a:lt1>
        <a:srgbClr val="FFFFFF"/>
      </a:lt1>
      <a:dk2>
        <a:srgbClr val="3C3C3C"/>
      </a:dk2>
      <a:lt2>
        <a:srgbClr val="646464"/>
      </a:lt2>
      <a:accent1>
        <a:srgbClr val="0062A8"/>
      </a:accent1>
      <a:accent2>
        <a:srgbClr val="3671B2"/>
      </a:accent2>
      <a:accent3>
        <a:srgbClr val="FFFFFF"/>
      </a:accent3>
      <a:accent4>
        <a:srgbClr val="000000"/>
      </a:accent4>
      <a:accent5>
        <a:srgbClr val="AAB7D1"/>
      </a:accent5>
      <a:accent6>
        <a:srgbClr val="3066A1"/>
      </a:accent6>
      <a:hlink>
        <a:srgbClr val="C9E8F7"/>
      </a:hlink>
      <a:folHlink>
        <a:srgbClr val="DEEEF8"/>
      </a:folHlink>
    </a:clrScheme>
    <a:fontScheme name="1_Modèle par défaut">
      <a:majorFont>
        <a:latin typeface="Arial"/>
        <a:ea typeface="Arial"/>
        <a:cs typeface="Arial"/>
      </a:majorFont>
      <a:minorFont>
        <a:latin typeface="Arial"/>
        <a:ea typeface="Arial"/>
        <a:cs typeface="Arial"/>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1_Modèle par défaut 1">
        <a:dk1>
          <a:srgbClr val="000000"/>
        </a:dk1>
        <a:lt1>
          <a:srgbClr val="FFFFFF"/>
        </a:lt1>
        <a:dk2>
          <a:srgbClr val="3C3C3C"/>
        </a:dk2>
        <a:lt2>
          <a:srgbClr val="646464"/>
        </a:lt2>
        <a:accent1>
          <a:srgbClr val="0062A8"/>
        </a:accent1>
        <a:accent2>
          <a:srgbClr val="3671B2"/>
        </a:accent2>
        <a:accent3>
          <a:srgbClr val="FFFFFF"/>
        </a:accent3>
        <a:accent4>
          <a:srgbClr val="000000"/>
        </a:accent4>
        <a:accent5>
          <a:srgbClr val="AAB7D1"/>
        </a:accent5>
        <a:accent6>
          <a:srgbClr val="3066A1"/>
        </a:accent6>
        <a:hlink>
          <a:srgbClr val="C9E8F7"/>
        </a:hlink>
        <a:folHlink>
          <a:srgbClr val="DEEEF8"/>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ages de contenu">
  <a:themeElements>
    <a:clrScheme name="masque MENJVA_masque bleu ciel 1">
      <a:dk1>
        <a:srgbClr val="000000"/>
      </a:dk1>
      <a:lt1>
        <a:srgbClr val="FFFFFF"/>
      </a:lt1>
      <a:dk2>
        <a:srgbClr val="3C3C3C"/>
      </a:dk2>
      <a:lt2>
        <a:srgbClr val="646464"/>
      </a:lt2>
      <a:accent1>
        <a:srgbClr val="0062A8"/>
      </a:accent1>
      <a:accent2>
        <a:srgbClr val="3671B2"/>
      </a:accent2>
      <a:accent3>
        <a:srgbClr val="FFFFFF"/>
      </a:accent3>
      <a:accent4>
        <a:srgbClr val="000000"/>
      </a:accent4>
      <a:accent5>
        <a:srgbClr val="AAB7D1"/>
      </a:accent5>
      <a:accent6>
        <a:srgbClr val="3066A1"/>
      </a:accent6>
      <a:hlink>
        <a:srgbClr val="C9E8F7"/>
      </a:hlink>
      <a:folHlink>
        <a:srgbClr val="DEEEF8"/>
      </a:folHlink>
    </a:clrScheme>
    <a:fontScheme name="masque MENJVA_masque bleu ciel">
      <a:majorFont>
        <a:latin typeface="Arial"/>
        <a:ea typeface="Arial"/>
        <a:cs typeface="Arial"/>
      </a:majorFont>
      <a:minorFont>
        <a:latin typeface="Arial"/>
        <a:ea typeface="Arial"/>
        <a:cs typeface="Arial"/>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masque MENJVA_masque bleu ciel 1">
        <a:dk1>
          <a:srgbClr val="000000"/>
        </a:dk1>
        <a:lt1>
          <a:srgbClr val="FFFFFF"/>
        </a:lt1>
        <a:dk2>
          <a:srgbClr val="3C3C3C"/>
        </a:dk2>
        <a:lt2>
          <a:srgbClr val="646464"/>
        </a:lt2>
        <a:accent1>
          <a:srgbClr val="0062A8"/>
        </a:accent1>
        <a:accent2>
          <a:srgbClr val="3671B2"/>
        </a:accent2>
        <a:accent3>
          <a:srgbClr val="FFFFFF"/>
        </a:accent3>
        <a:accent4>
          <a:srgbClr val="000000"/>
        </a:accent4>
        <a:accent5>
          <a:srgbClr val="AAB7D1"/>
        </a:accent5>
        <a:accent6>
          <a:srgbClr val="3066A1"/>
        </a:accent6>
        <a:hlink>
          <a:srgbClr val="C9E8F7"/>
        </a:hlink>
        <a:folHlink>
          <a:srgbClr val="DEEEF8"/>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2_Conception personnalisé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Page de fin de la présentation">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Conception personnalisé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masque MENJVA_masque bleu ciel</Template>
  <TotalTime>5104</TotalTime>
  <Words>2703</Words>
  <Application>Microsoft Macintosh PowerPoint</Application>
  <PresentationFormat>Présentation à l'écran (4:3)</PresentationFormat>
  <Paragraphs>1258</Paragraphs>
  <Slides>17</Slides>
  <Notes>1</Notes>
  <HiddenSlides>0</HiddenSlides>
  <MMClips>0</MMClips>
  <ScaleCrop>false</ScaleCrop>
  <HeadingPairs>
    <vt:vector size="4" baseType="variant">
      <vt:variant>
        <vt:lpstr>Thème</vt:lpstr>
      </vt:variant>
      <vt:variant>
        <vt:i4>12</vt:i4>
      </vt:variant>
      <vt:variant>
        <vt:lpstr>Titres des diapositives</vt:lpstr>
      </vt:variant>
      <vt:variant>
        <vt:i4>17</vt:i4>
      </vt:variant>
    </vt:vector>
  </HeadingPairs>
  <TitlesOfParts>
    <vt:vector size="29" baseType="lpstr">
      <vt:lpstr>Page de couverture</vt:lpstr>
      <vt:lpstr>IGEN</vt:lpstr>
      <vt:lpstr>4_Conception personnalisée</vt:lpstr>
      <vt:lpstr>Page de partie </vt:lpstr>
      <vt:lpstr>Pages de contenu</vt:lpstr>
      <vt:lpstr>6_Conception personnalisée</vt:lpstr>
      <vt:lpstr>2_Conception personnalisée</vt:lpstr>
      <vt:lpstr>Page de fin de la présentation</vt:lpstr>
      <vt:lpstr>Conception personnalisée</vt:lpstr>
      <vt:lpstr>1_Conception personnalisée</vt:lpstr>
      <vt:lpstr>5_Conception personnalisée</vt:lpstr>
      <vt:lpstr>3_Conception personnalisée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Merci de votre attention.</vt:lpstr>
    </vt:vector>
  </TitlesOfParts>
  <Manager> </Manager>
  <Company>MEN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 sur deux lignes</dc:title>
  <dc:subject> </dc:subject>
  <dc:creator>STSI</dc:creator>
  <cp:lastModifiedBy>Michel Rage</cp:lastModifiedBy>
  <cp:revision>167</cp:revision>
  <cp:lastPrinted>2011-10-28T07:48:52Z</cp:lastPrinted>
  <dcterms:created xsi:type="dcterms:W3CDTF">2011-10-28T07:12:19Z</dcterms:created>
  <dcterms:modified xsi:type="dcterms:W3CDTF">2015-10-08T15:52:36Z</dcterms:modified>
</cp:coreProperties>
</file>