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.xml" ContentType="application/vnd.openxmlformats-officedocument.presentationml.tags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68" r:id="rId3"/>
    <p:sldId id="258" r:id="rId4"/>
    <p:sldId id="267" r:id="rId5"/>
    <p:sldId id="265" r:id="rId6"/>
    <p:sldId id="269" r:id="rId7"/>
    <p:sldId id="259" r:id="rId8"/>
    <p:sldId id="266" r:id="rId9"/>
    <p:sldId id="260" r:id="rId10"/>
    <p:sldId id="262" r:id="rId11"/>
    <p:sldId id="270" r:id="rId12"/>
    <p:sldId id="263" r:id="rId13"/>
    <p:sldId id="264" r:id="rId14"/>
    <p:sldId id="271" r:id="rId15"/>
    <p:sldId id="2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CB5"/>
    <a:srgbClr val="C45E34"/>
    <a:srgbClr val="ADCEF5"/>
    <a:srgbClr val="6D8E93"/>
    <a:srgbClr val="ED5442"/>
    <a:srgbClr val="3D4245"/>
    <a:srgbClr val="4472C4"/>
    <a:srgbClr val="2FA3EE"/>
    <a:srgbClr val="0653AF"/>
    <a:srgbClr val="044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gif"/><Relationship Id="rId4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image" Target="../media/image250.png"/><Relationship Id="rId4" Type="http://schemas.openxmlformats.org/officeDocument/2006/relationships/image" Target="../media/image28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gif"/><Relationship Id="rId4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645BEF-22FB-48C4-ACEF-33F099FD1A06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1F3BB84-551A-4582-9B27-7355083A108E}">
      <dgm:prSet phldrT="[Texte]"/>
      <dgm:spPr/>
      <dgm:t>
        <a:bodyPr/>
        <a:lstStyle/>
        <a:p>
          <a:r>
            <a:rPr lang="fr-FR" dirty="0"/>
            <a:t>Etude de l’interaction entre un plongeur et un plongeoir</a:t>
          </a:r>
        </a:p>
      </dgm:t>
    </dgm:pt>
    <dgm:pt modelId="{634FFA0A-6B23-4BD8-84FB-E8520A96BDCA}" type="parTrans" cxnId="{05AB330E-9A9C-4C5F-901B-DD1832A49012}">
      <dgm:prSet/>
      <dgm:spPr/>
      <dgm:t>
        <a:bodyPr/>
        <a:lstStyle/>
        <a:p>
          <a:endParaRPr lang="fr-FR"/>
        </a:p>
      </dgm:t>
    </dgm:pt>
    <dgm:pt modelId="{24280F77-A559-44FB-8B7E-9ABB48AEAC0B}" type="sibTrans" cxnId="{05AB330E-9A9C-4C5F-901B-DD1832A49012}">
      <dgm:prSet/>
      <dgm:spPr/>
      <dgm:t>
        <a:bodyPr/>
        <a:lstStyle/>
        <a:p>
          <a:endParaRPr lang="fr-FR"/>
        </a:p>
      </dgm:t>
    </dgm:pt>
    <dgm:pt modelId="{1852466F-74FB-4BDE-A3E2-10CE33314F5A}">
      <dgm:prSet phldrT="[Texte]"/>
      <dgm:spPr/>
      <dgm:t>
        <a:bodyPr/>
        <a:lstStyle/>
        <a:p>
          <a:r>
            <a:rPr lang="en-US" noProof="0" dirty="0" err="1">
              <a:solidFill>
                <a:schemeClr val="bg1"/>
              </a:solidFill>
            </a:rPr>
            <a:t>Développer</a:t>
          </a:r>
          <a:r>
            <a:rPr lang="en-US" noProof="0" dirty="0"/>
            <a:t> un </a:t>
          </a:r>
          <a:r>
            <a:rPr lang="en-US" noProof="0" dirty="0" err="1"/>
            <a:t>modèle</a:t>
          </a:r>
          <a:r>
            <a:rPr lang="en-US" noProof="0" dirty="0"/>
            <a:t> </a:t>
          </a:r>
          <a:r>
            <a:rPr lang="en-US" noProof="0" dirty="0" err="1"/>
            <a:t>d’interaction</a:t>
          </a:r>
          <a:endParaRPr lang="fr-FR" dirty="0"/>
        </a:p>
      </dgm:t>
    </dgm:pt>
    <dgm:pt modelId="{3CA898D7-72D2-4209-942A-902B6638D3B0}" type="parTrans" cxnId="{BBB7AE0C-EC33-426D-A125-E6E0FF485CF9}">
      <dgm:prSet/>
      <dgm:spPr/>
      <dgm:t>
        <a:bodyPr/>
        <a:lstStyle/>
        <a:p>
          <a:endParaRPr lang="fr-FR"/>
        </a:p>
      </dgm:t>
    </dgm:pt>
    <dgm:pt modelId="{919A8CDA-5C18-4CA3-BC61-192E8C1CDEED}" type="sibTrans" cxnId="{BBB7AE0C-EC33-426D-A125-E6E0FF485CF9}">
      <dgm:prSet/>
      <dgm:spPr/>
      <dgm:t>
        <a:bodyPr/>
        <a:lstStyle/>
        <a:p>
          <a:endParaRPr lang="fr-FR"/>
        </a:p>
      </dgm:t>
    </dgm:pt>
    <dgm:pt modelId="{7F4AD809-6CC9-45F1-8C19-CAFA948CE8A1}">
      <dgm:prSet phldrT="[Texte]"/>
      <dgm:spPr/>
      <dgm:t>
        <a:bodyPr/>
        <a:lstStyle/>
        <a:p>
          <a:r>
            <a:rPr lang="fr-FR" dirty="0"/>
            <a:t>Améliorer la performance sportive</a:t>
          </a:r>
        </a:p>
      </dgm:t>
    </dgm:pt>
    <dgm:pt modelId="{3C448598-BF9D-4FAE-93CB-CB3D11CF6CBD}" type="parTrans" cxnId="{2E00BE9B-F3F4-408E-BE96-FE38B6DFC6F8}">
      <dgm:prSet/>
      <dgm:spPr/>
      <dgm:t>
        <a:bodyPr/>
        <a:lstStyle/>
        <a:p>
          <a:endParaRPr lang="fr-FR"/>
        </a:p>
      </dgm:t>
    </dgm:pt>
    <dgm:pt modelId="{022CD887-5510-4F90-B0F3-A189BC170275}" type="sibTrans" cxnId="{2E00BE9B-F3F4-408E-BE96-FE38B6DFC6F8}">
      <dgm:prSet/>
      <dgm:spPr/>
      <dgm:t>
        <a:bodyPr/>
        <a:lstStyle/>
        <a:p>
          <a:endParaRPr lang="fr-FR"/>
        </a:p>
      </dgm:t>
    </dgm:pt>
    <dgm:pt modelId="{F4E0DB86-AD7D-44DE-9188-6D9ECC12BAEB}">
      <dgm:prSet phldrT="[Texte]"/>
      <dgm:spPr/>
      <dgm:t>
        <a:bodyPr/>
        <a:lstStyle/>
        <a:p>
          <a:r>
            <a:rPr lang="fr-FR" dirty="0"/>
            <a:t>Adapter la biomécanique de l’athlète à son équipement et vice-versa</a:t>
          </a:r>
        </a:p>
      </dgm:t>
    </dgm:pt>
    <dgm:pt modelId="{EDB9A7F9-ED0E-4A55-B1E0-93B9FE460757}" type="parTrans" cxnId="{766D12E6-74E4-438A-80A3-8D7F9DCD312C}">
      <dgm:prSet/>
      <dgm:spPr/>
      <dgm:t>
        <a:bodyPr/>
        <a:lstStyle/>
        <a:p>
          <a:endParaRPr lang="fr-FR"/>
        </a:p>
      </dgm:t>
    </dgm:pt>
    <dgm:pt modelId="{7D3431A7-5FAA-4542-BF58-CC526FE7DC83}" type="sibTrans" cxnId="{766D12E6-74E4-438A-80A3-8D7F9DCD312C}">
      <dgm:prSet/>
      <dgm:spPr/>
      <dgm:t>
        <a:bodyPr/>
        <a:lstStyle/>
        <a:p>
          <a:endParaRPr lang="fr-FR"/>
        </a:p>
      </dgm:t>
    </dgm:pt>
    <dgm:pt modelId="{4D2595A2-2D2F-49C6-BA8D-372F73301AEC}">
      <dgm:prSet phldrT="[Texte]"/>
      <dgm:spPr/>
      <dgm:t>
        <a:bodyPr/>
        <a:lstStyle/>
        <a:p>
          <a:r>
            <a:rPr lang="fr-FR" dirty="0"/>
            <a:t>Déterminer des critères d’interaction à optimiser en se basant sur des essais in situ</a:t>
          </a:r>
        </a:p>
      </dgm:t>
    </dgm:pt>
    <dgm:pt modelId="{4B66BE86-717C-461A-BAC9-BB40981BF3C3}" type="parTrans" cxnId="{F234673B-A777-4C1F-8438-7C0C1637EF5A}">
      <dgm:prSet/>
      <dgm:spPr/>
      <dgm:t>
        <a:bodyPr/>
        <a:lstStyle/>
        <a:p>
          <a:endParaRPr lang="fr-FR"/>
        </a:p>
      </dgm:t>
    </dgm:pt>
    <dgm:pt modelId="{C0CEBD4C-A8AB-4E21-A973-6CFE488205EB}" type="sibTrans" cxnId="{F234673B-A777-4C1F-8438-7C0C1637EF5A}">
      <dgm:prSet/>
      <dgm:spPr/>
      <dgm:t>
        <a:bodyPr/>
        <a:lstStyle/>
        <a:p>
          <a:endParaRPr lang="fr-FR"/>
        </a:p>
      </dgm:t>
    </dgm:pt>
    <dgm:pt modelId="{2B93A032-75EC-4117-8A26-08E08C090164}" type="pres">
      <dgm:prSet presAssocID="{62645BEF-22FB-48C4-ACEF-33F099FD1A0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4B23C8D7-2729-4554-A9AA-943E78247F80}" type="pres">
      <dgm:prSet presAssocID="{91F3BB84-551A-4582-9B27-7355083A108E}" presName="root" presStyleCnt="0">
        <dgm:presLayoutVars>
          <dgm:chMax/>
          <dgm:chPref val="4"/>
        </dgm:presLayoutVars>
      </dgm:prSet>
      <dgm:spPr/>
    </dgm:pt>
    <dgm:pt modelId="{19E9FA4D-91FD-4272-A71E-B1E64BC1ACB7}" type="pres">
      <dgm:prSet presAssocID="{91F3BB84-551A-4582-9B27-7355083A108E}" presName="rootComposite" presStyleCnt="0">
        <dgm:presLayoutVars/>
      </dgm:prSet>
      <dgm:spPr/>
    </dgm:pt>
    <dgm:pt modelId="{6AB9C693-F5D7-4F81-A2BE-21CC33D282B8}" type="pres">
      <dgm:prSet presAssocID="{91F3BB84-551A-4582-9B27-7355083A108E}" presName="rootText" presStyleLbl="node0" presStyleIdx="0" presStyleCnt="1">
        <dgm:presLayoutVars>
          <dgm:chMax/>
          <dgm:chPref val="4"/>
        </dgm:presLayoutVars>
      </dgm:prSet>
      <dgm:spPr/>
    </dgm:pt>
    <dgm:pt modelId="{F86B49ED-638C-4565-8CF5-D0636574897D}" type="pres">
      <dgm:prSet presAssocID="{91F3BB84-551A-4582-9B27-7355083A108E}" presName="childShape" presStyleCnt="0">
        <dgm:presLayoutVars>
          <dgm:chMax val="0"/>
          <dgm:chPref val="0"/>
        </dgm:presLayoutVars>
      </dgm:prSet>
      <dgm:spPr/>
    </dgm:pt>
    <dgm:pt modelId="{6947754F-D423-450F-ADA7-848A6CAEC711}" type="pres">
      <dgm:prSet presAssocID="{1852466F-74FB-4BDE-A3E2-10CE33314F5A}" presName="childComposite" presStyleCnt="0">
        <dgm:presLayoutVars>
          <dgm:chMax val="0"/>
          <dgm:chPref val="0"/>
        </dgm:presLayoutVars>
      </dgm:prSet>
      <dgm:spPr/>
    </dgm:pt>
    <dgm:pt modelId="{77B818A8-D04D-473A-B7C0-0DBC745162BD}" type="pres">
      <dgm:prSet presAssocID="{1852466F-74FB-4BDE-A3E2-10CE33314F5A}" presName="Image" presStyleLbl="node1" presStyleIdx="0" presStyleCnt="4" custLinFactNeighborY="-7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bg1"/>
          </a:solidFill>
        </a:ln>
      </dgm:spPr>
    </dgm:pt>
    <dgm:pt modelId="{0F478F15-E936-4776-9043-BFBEF3C7E461}" type="pres">
      <dgm:prSet presAssocID="{1852466F-74FB-4BDE-A3E2-10CE33314F5A}" presName="childText" presStyleLbl="lnNode1" presStyleIdx="0" presStyleCnt="4" custLinFactNeighborY="2249">
        <dgm:presLayoutVars>
          <dgm:chMax val="0"/>
          <dgm:chPref val="0"/>
          <dgm:bulletEnabled val="1"/>
        </dgm:presLayoutVars>
      </dgm:prSet>
      <dgm:spPr/>
    </dgm:pt>
    <dgm:pt modelId="{57C64495-6D1D-42FE-A3DD-D5BFB3F3A653}" type="pres">
      <dgm:prSet presAssocID="{4D2595A2-2D2F-49C6-BA8D-372F73301AEC}" presName="childComposite" presStyleCnt="0">
        <dgm:presLayoutVars>
          <dgm:chMax val="0"/>
          <dgm:chPref val="0"/>
        </dgm:presLayoutVars>
      </dgm:prSet>
      <dgm:spPr/>
    </dgm:pt>
    <dgm:pt modelId="{B1883B05-068E-42B3-AE0A-A989C3BDA31E}" type="pres">
      <dgm:prSet presAssocID="{4D2595A2-2D2F-49C6-BA8D-372F73301AEC}" presName="Image" presStyleLbl="node1" presStyleIdx="1" presStyleCnt="4" custLinFactNeighborY="-72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52D651B-192B-45A8-A93E-69A31EF15A66}" type="pres">
      <dgm:prSet presAssocID="{4D2595A2-2D2F-49C6-BA8D-372F73301AEC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ED6BEAEC-E84D-4DB8-8424-E4B9BA51F7CE}" type="pres">
      <dgm:prSet presAssocID="{F4E0DB86-AD7D-44DE-9188-6D9ECC12BAEB}" presName="childComposite" presStyleCnt="0">
        <dgm:presLayoutVars>
          <dgm:chMax val="0"/>
          <dgm:chPref val="0"/>
        </dgm:presLayoutVars>
      </dgm:prSet>
      <dgm:spPr/>
    </dgm:pt>
    <dgm:pt modelId="{684A562E-1DDF-4006-8C7A-2B98A553FD8A}" type="pres">
      <dgm:prSet presAssocID="{F4E0DB86-AD7D-44DE-9188-6D9ECC12BAEB}" presName="Image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solidFill>
            <a:schemeClr val="bg1"/>
          </a:solidFill>
        </a:ln>
      </dgm:spPr>
    </dgm:pt>
    <dgm:pt modelId="{D03901C6-04C7-431C-A0BD-1C8FCDB9EBB5}" type="pres">
      <dgm:prSet presAssocID="{F4E0DB86-AD7D-44DE-9188-6D9ECC12BAEB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57612C02-EC16-4642-B86E-37FD1BBB548C}" type="pres">
      <dgm:prSet presAssocID="{7F4AD809-6CC9-45F1-8C19-CAFA948CE8A1}" presName="childComposite" presStyleCnt="0">
        <dgm:presLayoutVars>
          <dgm:chMax val="0"/>
          <dgm:chPref val="0"/>
        </dgm:presLayoutVars>
      </dgm:prSet>
      <dgm:spPr/>
    </dgm:pt>
    <dgm:pt modelId="{682E06E0-0272-4B4C-A356-3C2F77E2D822}" type="pres">
      <dgm:prSet presAssocID="{7F4AD809-6CC9-45F1-8C19-CAFA948CE8A1}" presName="Image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1"/>
          </a:solidFill>
        </a:ln>
      </dgm:spPr>
    </dgm:pt>
    <dgm:pt modelId="{64649553-C94D-4F30-A7FD-7731FF97BF52}" type="pres">
      <dgm:prSet presAssocID="{7F4AD809-6CC9-45F1-8C19-CAFA948CE8A1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BB7AE0C-EC33-426D-A125-E6E0FF485CF9}" srcId="{91F3BB84-551A-4582-9B27-7355083A108E}" destId="{1852466F-74FB-4BDE-A3E2-10CE33314F5A}" srcOrd="0" destOrd="0" parTransId="{3CA898D7-72D2-4209-942A-902B6638D3B0}" sibTransId="{919A8CDA-5C18-4CA3-BC61-192E8C1CDEED}"/>
    <dgm:cxn modelId="{05AB330E-9A9C-4C5F-901B-DD1832A49012}" srcId="{62645BEF-22FB-48C4-ACEF-33F099FD1A06}" destId="{91F3BB84-551A-4582-9B27-7355083A108E}" srcOrd="0" destOrd="0" parTransId="{634FFA0A-6B23-4BD8-84FB-E8520A96BDCA}" sibTransId="{24280F77-A559-44FB-8B7E-9ABB48AEAC0B}"/>
    <dgm:cxn modelId="{67905310-B9E1-4A38-AFC8-7B3795CDC052}" type="presOf" srcId="{62645BEF-22FB-48C4-ACEF-33F099FD1A06}" destId="{2B93A032-75EC-4117-8A26-08E08C090164}" srcOrd="0" destOrd="0" presId="urn:microsoft.com/office/officeart/2008/layout/PictureAccentList"/>
    <dgm:cxn modelId="{251F1D19-EFED-46A1-B0AA-2111E27A0418}" type="presOf" srcId="{7F4AD809-6CC9-45F1-8C19-CAFA948CE8A1}" destId="{64649553-C94D-4F30-A7FD-7731FF97BF52}" srcOrd="0" destOrd="0" presId="urn:microsoft.com/office/officeart/2008/layout/PictureAccentList"/>
    <dgm:cxn modelId="{F234673B-A777-4C1F-8438-7C0C1637EF5A}" srcId="{91F3BB84-551A-4582-9B27-7355083A108E}" destId="{4D2595A2-2D2F-49C6-BA8D-372F73301AEC}" srcOrd="1" destOrd="0" parTransId="{4B66BE86-717C-461A-BAC9-BB40981BF3C3}" sibTransId="{C0CEBD4C-A8AB-4E21-A973-6CFE488205EB}"/>
    <dgm:cxn modelId="{9EC73249-1E03-440C-8325-56FEDE90CB82}" type="presOf" srcId="{91F3BB84-551A-4582-9B27-7355083A108E}" destId="{6AB9C693-F5D7-4F81-A2BE-21CC33D282B8}" srcOrd="0" destOrd="0" presId="urn:microsoft.com/office/officeart/2008/layout/PictureAccentList"/>
    <dgm:cxn modelId="{B8FE944F-D341-454A-BED6-BD1D6E0FA26F}" type="presOf" srcId="{4D2595A2-2D2F-49C6-BA8D-372F73301AEC}" destId="{B52D651B-192B-45A8-A93E-69A31EF15A66}" srcOrd="0" destOrd="0" presId="urn:microsoft.com/office/officeart/2008/layout/PictureAccentList"/>
    <dgm:cxn modelId="{0DC69788-AE0A-416D-9774-F4ADD5E9D31E}" type="presOf" srcId="{1852466F-74FB-4BDE-A3E2-10CE33314F5A}" destId="{0F478F15-E936-4776-9043-BFBEF3C7E461}" srcOrd="0" destOrd="0" presId="urn:microsoft.com/office/officeart/2008/layout/PictureAccentList"/>
    <dgm:cxn modelId="{2E00BE9B-F3F4-408E-BE96-FE38B6DFC6F8}" srcId="{91F3BB84-551A-4582-9B27-7355083A108E}" destId="{7F4AD809-6CC9-45F1-8C19-CAFA948CE8A1}" srcOrd="3" destOrd="0" parTransId="{3C448598-BF9D-4FAE-93CB-CB3D11CF6CBD}" sibTransId="{022CD887-5510-4F90-B0F3-A189BC170275}"/>
    <dgm:cxn modelId="{DD4A9BB9-C64A-4D6A-AF20-A329BF56A8DA}" type="presOf" srcId="{F4E0DB86-AD7D-44DE-9188-6D9ECC12BAEB}" destId="{D03901C6-04C7-431C-A0BD-1C8FCDB9EBB5}" srcOrd="0" destOrd="0" presId="urn:microsoft.com/office/officeart/2008/layout/PictureAccentList"/>
    <dgm:cxn modelId="{766D12E6-74E4-438A-80A3-8D7F9DCD312C}" srcId="{91F3BB84-551A-4582-9B27-7355083A108E}" destId="{F4E0DB86-AD7D-44DE-9188-6D9ECC12BAEB}" srcOrd="2" destOrd="0" parTransId="{EDB9A7F9-ED0E-4A55-B1E0-93B9FE460757}" sibTransId="{7D3431A7-5FAA-4542-BF58-CC526FE7DC83}"/>
    <dgm:cxn modelId="{63B5EBFF-6249-47DA-BE2E-DE0DA427D0EA}" type="presParOf" srcId="{2B93A032-75EC-4117-8A26-08E08C090164}" destId="{4B23C8D7-2729-4554-A9AA-943E78247F80}" srcOrd="0" destOrd="0" presId="urn:microsoft.com/office/officeart/2008/layout/PictureAccentList"/>
    <dgm:cxn modelId="{B4995E69-866E-4B2E-B9A1-B655676151D0}" type="presParOf" srcId="{4B23C8D7-2729-4554-A9AA-943E78247F80}" destId="{19E9FA4D-91FD-4272-A71E-B1E64BC1ACB7}" srcOrd="0" destOrd="0" presId="urn:microsoft.com/office/officeart/2008/layout/PictureAccentList"/>
    <dgm:cxn modelId="{0C865778-E808-401D-AE7F-431A3CF6EE7C}" type="presParOf" srcId="{19E9FA4D-91FD-4272-A71E-B1E64BC1ACB7}" destId="{6AB9C693-F5D7-4F81-A2BE-21CC33D282B8}" srcOrd="0" destOrd="0" presId="urn:microsoft.com/office/officeart/2008/layout/PictureAccentList"/>
    <dgm:cxn modelId="{2AFFE904-8A32-4D7F-BD15-435DA58472FD}" type="presParOf" srcId="{4B23C8D7-2729-4554-A9AA-943E78247F80}" destId="{F86B49ED-638C-4565-8CF5-D0636574897D}" srcOrd="1" destOrd="0" presId="urn:microsoft.com/office/officeart/2008/layout/PictureAccentList"/>
    <dgm:cxn modelId="{34EE297B-70F8-4A66-A708-CF04DAC70E40}" type="presParOf" srcId="{F86B49ED-638C-4565-8CF5-D0636574897D}" destId="{6947754F-D423-450F-ADA7-848A6CAEC711}" srcOrd="0" destOrd="0" presId="urn:microsoft.com/office/officeart/2008/layout/PictureAccentList"/>
    <dgm:cxn modelId="{0054BF81-7F3B-4A75-A850-B2A09B742A7E}" type="presParOf" srcId="{6947754F-D423-450F-ADA7-848A6CAEC711}" destId="{77B818A8-D04D-473A-B7C0-0DBC745162BD}" srcOrd="0" destOrd="0" presId="urn:microsoft.com/office/officeart/2008/layout/PictureAccentList"/>
    <dgm:cxn modelId="{8C9F91EF-CA08-4E2A-8C08-9E685909A6F8}" type="presParOf" srcId="{6947754F-D423-450F-ADA7-848A6CAEC711}" destId="{0F478F15-E936-4776-9043-BFBEF3C7E461}" srcOrd="1" destOrd="0" presId="urn:microsoft.com/office/officeart/2008/layout/PictureAccentList"/>
    <dgm:cxn modelId="{976F1A84-A226-4BA7-9F88-8C4A579C4B4B}" type="presParOf" srcId="{F86B49ED-638C-4565-8CF5-D0636574897D}" destId="{57C64495-6D1D-42FE-A3DD-D5BFB3F3A653}" srcOrd="1" destOrd="0" presId="urn:microsoft.com/office/officeart/2008/layout/PictureAccentList"/>
    <dgm:cxn modelId="{24ACC6B3-C8A7-4B19-9F0A-A32619610159}" type="presParOf" srcId="{57C64495-6D1D-42FE-A3DD-D5BFB3F3A653}" destId="{B1883B05-068E-42B3-AE0A-A989C3BDA31E}" srcOrd="0" destOrd="0" presId="urn:microsoft.com/office/officeart/2008/layout/PictureAccentList"/>
    <dgm:cxn modelId="{2C2D25CE-516C-4F68-8ABA-76A74FB1EACD}" type="presParOf" srcId="{57C64495-6D1D-42FE-A3DD-D5BFB3F3A653}" destId="{B52D651B-192B-45A8-A93E-69A31EF15A66}" srcOrd="1" destOrd="0" presId="urn:microsoft.com/office/officeart/2008/layout/PictureAccentList"/>
    <dgm:cxn modelId="{A99F6ECE-020C-41A1-A9F3-B2BCF839047E}" type="presParOf" srcId="{F86B49ED-638C-4565-8CF5-D0636574897D}" destId="{ED6BEAEC-E84D-4DB8-8424-E4B9BA51F7CE}" srcOrd="2" destOrd="0" presId="urn:microsoft.com/office/officeart/2008/layout/PictureAccentList"/>
    <dgm:cxn modelId="{B4164B2D-2ABC-429E-A836-D70083893F4B}" type="presParOf" srcId="{ED6BEAEC-E84D-4DB8-8424-E4B9BA51F7CE}" destId="{684A562E-1DDF-4006-8C7A-2B98A553FD8A}" srcOrd="0" destOrd="0" presId="urn:microsoft.com/office/officeart/2008/layout/PictureAccentList"/>
    <dgm:cxn modelId="{6AC98041-AF95-44E8-8A6F-9BC33AA1B509}" type="presParOf" srcId="{ED6BEAEC-E84D-4DB8-8424-E4B9BA51F7CE}" destId="{D03901C6-04C7-431C-A0BD-1C8FCDB9EBB5}" srcOrd="1" destOrd="0" presId="urn:microsoft.com/office/officeart/2008/layout/PictureAccentList"/>
    <dgm:cxn modelId="{FB08783B-C3CA-4108-8A0D-D38F0F9CF0AE}" type="presParOf" srcId="{F86B49ED-638C-4565-8CF5-D0636574897D}" destId="{57612C02-EC16-4642-B86E-37FD1BBB548C}" srcOrd="3" destOrd="0" presId="urn:microsoft.com/office/officeart/2008/layout/PictureAccentList"/>
    <dgm:cxn modelId="{624B90AB-1C1A-4044-860F-05ED905F65DC}" type="presParOf" srcId="{57612C02-EC16-4642-B86E-37FD1BBB548C}" destId="{682E06E0-0272-4B4C-A356-3C2F77E2D822}" srcOrd="0" destOrd="0" presId="urn:microsoft.com/office/officeart/2008/layout/PictureAccentList"/>
    <dgm:cxn modelId="{9A23F874-8103-4B97-803F-DFCCB8C765C2}" type="presParOf" srcId="{57612C02-EC16-4642-B86E-37FD1BBB548C}" destId="{64649553-C94D-4F30-A7FD-7731FF97BF5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CBA50-9925-4133-AA44-DB85D3EB7A4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FC9E623-0CE0-4EF5-8386-66C7F4EA4784}">
      <dgm:prSet phldrT="[Texte]"/>
      <dgm:spPr/>
      <dgm:t>
        <a:bodyPr/>
        <a:lstStyle/>
        <a:p>
          <a:r>
            <a:rPr lang="fr-FR" dirty="0"/>
            <a:t>Cinématique inverse</a:t>
          </a:r>
        </a:p>
      </dgm:t>
    </dgm:pt>
    <dgm:pt modelId="{3EEFA2AD-1ACC-42F4-862C-E28C5A70AE26}" type="parTrans" cxnId="{8B3D362A-A7B2-4105-A8CA-7276BAFA121E}">
      <dgm:prSet/>
      <dgm:spPr/>
      <dgm:t>
        <a:bodyPr/>
        <a:lstStyle/>
        <a:p>
          <a:endParaRPr lang="fr-FR"/>
        </a:p>
      </dgm:t>
    </dgm:pt>
    <dgm:pt modelId="{CD45C50A-B6AC-4787-8AE4-47F630E14CAC}" type="sibTrans" cxnId="{8B3D362A-A7B2-4105-A8CA-7276BAFA121E}">
      <dgm:prSet/>
      <dgm:spPr/>
      <dgm:t>
        <a:bodyPr/>
        <a:lstStyle/>
        <a:p>
          <a:endParaRPr lang="fr-FR"/>
        </a:p>
      </dgm:t>
    </dgm:pt>
    <dgm:pt modelId="{3FEF0E8E-8E3F-4F5D-B6A7-681EE8B8C612}">
      <dgm:prSet phldrT="[Texte]"/>
      <dgm:spPr/>
      <dgm:t>
        <a:bodyPr/>
        <a:lstStyle/>
        <a:p>
          <a:r>
            <a:rPr lang="fr-FR" dirty="0"/>
            <a:t>Dynamique inverse</a:t>
          </a:r>
        </a:p>
      </dgm:t>
    </dgm:pt>
    <dgm:pt modelId="{7BD6B437-FD21-4BE9-9417-AE19F3C69AFA}" type="parTrans" cxnId="{A67D77B7-327C-416E-8DF6-9F190ED6910A}">
      <dgm:prSet/>
      <dgm:spPr/>
      <dgm:t>
        <a:bodyPr/>
        <a:lstStyle/>
        <a:p>
          <a:endParaRPr lang="fr-FR"/>
        </a:p>
      </dgm:t>
    </dgm:pt>
    <dgm:pt modelId="{2DD58D56-F510-4ABE-9D40-5CB67679A0C2}" type="sibTrans" cxnId="{A67D77B7-327C-416E-8DF6-9F190ED6910A}">
      <dgm:prSet/>
      <dgm:spPr/>
      <dgm:t>
        <a:bodyPr/>
        <a:lstStyle/>
        <a:p>
          <a:endParaRPr lang="fr-FR"/>
        </a:p>
      </dgm:t>
    </dgm:pt>
    <dgm:pt modelId="{C9885D17-2DFD-4208-A4A5-929D6B176600}">
      <dgm:prSet phldrT="[Texte]"/>
      <dgm:spPr/>
      <dgm:t>
        <a:bodyPr/>
        <a:lstStyle/>
        <a:p>
          <a:r>
            <a:rPr lang="fr-FR" dirty="0"/>
            <a:t>Estimation des efforts musculaires</a:t>
          </a:r>
        </a:p>
      </dgm:t>
    </dgm:pt>
    <dgm:pt modelId="{3194D6F2-1B4B-4594-AED1-0B9F94F38FDF}" type="parTrans" cxnId="{721D3CDD-C604-4BA2-A004-0DAC031F20A9}">
      <dgm:prSet/>
      <dgm:spPr/>
      <dgm:t>
        <a:bodyPr/>
        <a:lstStyle/>
        <a:p>
          <a:endParaRPr lang="fr-FR"/>
        </a:p>
      </dgm:t>
    </dgm:pt>
    <dgm:pt modelId="{AFDA913E-CF1C-4C59-8A00-0DFE27BD5DA9}" type="sibTrans" cxnId="{721D3CDD-C604-4BA2-A004-0DAC031F20A9}">
      <dgm:prSet/>
      <dgm:spPr/>
      <dgm:t>
        <a:bodyPr/>
        <a:lstStyle/>
        <a:p>
          <a:endParaRPr lang="fr-FR"/>
        </a:p>
      </dgm:t>
    </dgm:pt>
    <dgm:pt modelId="{6215EEA8-169B-41C3-8897-D5FFB0601FBB}" type="pres">
      <dgm:prSet presAssocID="{DBDCBA50-9925-4133-AA44-DB85D3EB7A4C}" presName="Name0" presStyleCnt="0">
        <dgm:presLayoutVars>
          <dgm:dir/>
          <dgm:resizeHandles val="exact"/>
        </dgm:presLayoutVars>
      </dgm:prSet>
      <dgm:spPr/>
    </dgm:pt>
    <dgm:pt modelId="{26DE3CCD-695A-40E5-BE2C-1F6D2971AFE4}" type="pres">
      <dgm:prSet presAssocID="{3FC9E623-0CE0-4EF5-8386-66C7F4EA4784}" presName="node" presStyleLbl="node1" presStyleIdx="0" presStyleCnt="3" custLinFactNeighborX="-836" custLinFactNeighborY="-261">
        <dgm:presLayoutVars>
          <dgm:bulletEnabled val="1"/>
        </dgm:presLayoutVars>
      </dgm:prSet>
      <dgm:spPr/>
    </dgm:pt>
    <dgm:pt modelId="{0E6B715B-37DA-48D2-9E0A-864F2CF9D0EA}" type="pres">
      <dgm:prSet presAssocID="{CD45C50A-B6AC-4787-8AE4-47F630E14CAC}" presName="sibTrans" presStyleLbl="sibTrans2D1" presStyleIdx="0" presStyleCnt="2"/>
      <dgm:spPr/>
    </dgm:pt>
    <dgm:pt modelId="{7440A20C-D0AF-4257-A607-82DD8EEB0BD7}" type="pres">
      <dgm:prSet presAssocID="{CD45C50A-B6AC-4787-8AE4-47F630E14CAC}" presName="connectorText" presStyleLbl="sibTrans2D1" presStyleIdx="0" presStyleCnt="2"/>
      <dgm:spPr/>
    </dgm:pt>
    <dgm:pt modelId="{E22D327F-889E-4E40-AF60-09B2638A7FDD}" type="pres">
      <dgm:prSet presAssocID="{3FEF0E8E-8E3F-4F5D-B6A7-681EE8B8C612}" presName="node" presStyleLbl="node1" presStyleIdx="1" presStyleCnt="3">
        <dgm:presLayoutVars>
          <dgm:bulletEnabled val="1"/>
        </dgm:presLayoutVars>
      </dgm:prSet>
      <dgm:spPr/>
    </dgm:pt>
    <dgm:pt modelId="{503BD75A-795F-4CBC-A076-EA26C2ABEFFB}" type="pres">
      <dgm:prSet presAssocID="{2DD58D56-F510-4ABE-9D40-5CB67679A0C2}" presName="sibTrans" presStyleLbl="sibTrans2D1" presStyleIdx="1" presStyleCnt="2"/>
      <dgm:spPr/>
    </dgm:pt>
    <dgm:pt modelId="{145A299E-CC4B-4B18-9B5F-D6B3FE00CB60}" type="pres">
      <dgm:prSet presAssocID="{2DD58D56-F510-4ABE-9D40-5CB67679A0C2}" presName="connectorText" presStyleLbl="sibTrans2D1" presStyleIdx="1" presStyleCnt="2"/>
      <dgm:spPr/>
    </dgm:pt>
    <dgm:pt modelId="{BC9A2320-94C1-48A8-A19C-D3560BAC049C}" type="pres">
      <dgm:prSet presAssocID="{C9885D17-2DFD-4208-A4A5-929D6B176600}" presName="node" presStyleLbl="node1" presStyleIdx="2" presStyleCnt="3">
        <dgm:presLayoutVars>
          <dgm:bulletEnabled val="1"/>
        </dgm:presLayoutVars>
      </dgm:prSet>
      <dgm:spPr/>
    </dgm:pt>
  </dgm:ptLst>
  <dgm:cxnLst>
    <dgm:cxn modelId="{0127E804-55DE-4594-9F90-F2C37E5FB8BD}" type="presOf" srcId="{2DD58D56-F510-4ABE-9D40-5CB67679A0C2}" destId="{145A299E-CC4B-4B18-9B5F-D6B3FE00CB60}" srcOrd="1" destOrd="0" presId="urn:microsoft.com/office/officeart/2005/8/layout/process1"/>
    <dgm:cxn modelId="{8B3D362A-A7B2-4105-A8CA-7276BAFA121E}" srcId="{DBDCBA50-9925-4133-AA44-DB85D3EB7A4C}" destId="{3FC9E623-0CE0-4EF5-8386-66C7F4EA4784}" srcOrd="0" destOrd="0" parTransId="{3EEFA2AD-1ACC-42F4-862C-E28C5A70AE26}" sibTransId="{CD45C50A-B6AC-4787-8AE4-47F630E14CAC}"/>
    <dgm:cxn modelId="{C964C55C-7F47-4F79-A3CB-2E01B65E331B}" type="presOf" srcId="{3FC9E623-0CE0-4EF5-8386-66C7F4EA4784}" destId="{26DE3CCD-695A-40E5-BE2C-1F6D2971AFE4}" srcOrd="0" destOrd="0" presId="urn:microsoft.com/office/officeart/2005/8/layout/process1"/>
    <dgm:cxn modelId="{A5EBAC99-62AD-44A9-8491-434C922C3F04}" type="presOf" srcId="{DBDCBA50-9925-4133-AA44-DB85D3EB7A4C}" destId="{6215EEA8-169B-41C3-8897-D5FFB0601FBB}" srcOrd="0" destOrd="0" presId="urn:microsoft.com/office/officeart/2005/8/layout/process1"/>
    <dgm:cxn modelId="{A4850CA0-B0D6-450E-8258-6C7F5FB63610}" type="presOf" srcId="{CD45C50A-B6AC-4787-8AE4-47F630E14CAC}" destId="{0E6B715B-37DA-48D2-9E0A-864F2CF9D0EA}" srcOrd="0" destOrd="0" presId="urn:microsoft.com/office/officeart/2005/8/layout/process1"/>
    <dgm:cxn modelId="{D4A0BCA8-37A1-4C16-A181-993FFF8B0F18}" type="presOf" srcId="{3FEF0E8E-8E3F-4F5D-B6A7-681EE8B8C612}" destId="{E22D327F-889E-4E40-AF60-09B2638A7FDD}" srcOrd="0" destOrd="0" presId="urn:microsoft.com/office/officeart/2005/8/layout/process1"/>
    <dgm:cxn modelId="{A67D77B7-327C-416E-8DF6-9F190ED6910A}" srcId="{DBDCBA50-9925-4133-AA44-DB85D3EB7A4C}" destId="{3FEF0E8E-8E3F-4F5D-B6A7-681EE8B8C612}" srcOrd="1" destOrd="0" parTransId="{7BD6B437-FD21-4BE9-9417-AE19F3C69AFA}" sibTransId="{2DD58D56-F510-4ABE-9D40-5CB67679A0C2}"/>
    <dgm:cxn modelId="{721D3CDD-C604-4BA2-A004-0DAC031F20A9}" srcId="{DBDCBA50-9925-4133-AA44-DB85D3EB7A4C}" destId="{C9885D17-2DFD-4208-A4A5-929D6B176600}" srcOrd="2" destOrd="0" parTransId="{3194D6F2-1B4B-4594-AED1-0B9F94F38FDF}" sibTransId="{AFDA913E-CF1C-4C59-8A00-0DFE27BD5DA9}"/>
    <dgm:cxn modelId="{3C61AFF7-2C91-4682-BD20-894792BEE446}" type="presOf" srcId="{C9885D17-2DFD-4208-A4A5-929D6B176600}" destId="{BC9A2320-94C1-48A8-A19C-D3560BAC049C}" srcOrd="0" destOrd="0" presId="urn:microsoft.com/office/officeart/2005/8/layout/process1"/>
    <dgm:cxn modelId="{959347F9-39B2-400A-8499-8ED42AC1C979}" type="presOf" srcId="{CD45C50A-B6AC-4787-8AE4-47F630E14CAC}" destId="{7440A20C-D0AF-4257-A607-82DD8EEB0BD7}" srcOrd="1" destOrd="0" presId="urn:microsoft.com/office/officeart/2005/8/layout/process1"/>
    <dgm:cxn modelId="{EB057BFE-4FCF-447A-9A1A-8BCE201F3FFA}" type="presOf" srcId="{2DD58D56-F510-4ABE-9D40-5CB67679A0C2}" destId="{503BD75A-795F-4CBC-A076-EA26C2ABEFFB}" srcOrd="0" destOrd="0" presId="urn:microsoft.com/office/officeart/2005/8/layout/process1"/>
    <dgm:cxn modelId="{D97A6146-DC64-4B2C-9864-62181292B95F}" type="presParOf" srcId="{6215EEA8-169B-41C3-8897-D5FFB0601FBB}" destId="{26DE3CCD-695A-40E5-BE2C-1F6D2971AFE4}" srcOrd="0" destOrd="0" presId="urn:microsoft.com/office/officeart/2005/8/layout/process1"/>
    <dgm:cxn modelId="{818DF5CE-E411-43C1-ADF6-1A1EE2D7C411}" type="presParOf" srcId="{6215EEA8-169B-41C3-8897-D5FFB0601FBB}" destId="{0E6B715B-37DA-48D2-9E0A-864F2CF9D0EA}" srcOrd="1" destOrd="0" presId="urn:microsoft.com/office/officeart/2005/8/layout/process1"/>
    <dgm:cxn modelId="{7DF201EB-F032-4C2C-87B4-7C51CD082BDE}" type="presParOf" srcId="{0E6B715B-37DA-48D2-9E0A-864F2CF9D0EA}" destId="{7440A20C-D0AF-4257-A607-82DD8EEB0BD7}" srcOrd="0" destOrd="0" presId="urn:microsoft.com/office/officeart/2005/8/layout/process1"/>
    <dgm:cxn modelId="{AF7F719C-DB03-42BE-8E4D-00BC1C3A58D6}" type="presParOf" srcId="{6215EEA8-169B-41C3-8897-D5FFB0601FBB}" destId="{E22D327F-889E-4E40-AF60-09B2638A7FDD}" srcOrd="2" destOrd="0" presId="urn:microsoft.com/office/officeart/2005/8/layout/process1"/>
    <dgm:cxn modelId="{D2C8DA8D-09C0-440F-B235-F40773499065}" type="presParOf" srcId="{6215EEA8-169B-41C3-8897-D5FFB0601FBB}" destId="{503BD75A-795F-4CBC-A076-EA26C2ABEFFB}" srcOrd="3" destOrd="0" presId="urn:microsoft.com/office/officeart/2005/8/layout/process1"/>
    <dgm:cxn modelId="{E2888D15-0537-49DB-97D6-2F24C7EDB504}" type="presParOf" srcId="{503BD75A-795F-4CBC-A076-EA26C2ABEFFB}" destId="{145A299E-CC4B-4B18-9B5F-D6B3FE00CB60}" srcOrd="0" destOrd="0" presId="urn:microsoft.com/office/officeart/2005/8/layout/process1"/>
    <dgm:cxn modelId="{248DA597-AC91-4D95-AF2B-890E49B4906D}" type="presParOf" srcId="{6215EEA8-169B-41C3-8897-D5FFB0601FBB}" destId="{BC9A2320-94C1-48A8-A19C-D3560BAC049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C17041-837B-4CF7-BB46-664953FD31A7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5ABF206-666B-40A9-89BC-A39BF34EF25E}">
      <dgm:prSet phldrT="[Texte]"/>
      <dgm:spPr/>
      <dgm:t>
        <a:bodyPr/>
        <a:lstStyle/>
        <a:p>
          <a:r>
            <a:rPr lang="fr-FR" dirty="0"/>
            <a:t>Détection du contact</a:t>
          </a:r>
        </a:p>
      </dgm:t>
    </dgm:pt>
    <dgm:pt modelId="{2EF0F8EA-1BA7-4A14-A5FF-652D307072E3}" type="parTrans" cxnId="{46BD5F47-8DDE-4CCC-A541-30F0C5F5B16A}">
      <dgm:prSet/>
      <dgm:spPr/>
      <dgm:t>
        <a:bodyPr/>
        <a:lstStyle/>
        <a:p>
          <a:endParaRPr lang="fr-FR"/>
        </a:p>
      </dgm:t>
    </dgm:pt>
    <dgm:pt modelId="{9D55B0AA-67D1-47CD-99DD-DA469FF89BD6}" type="sibTrans" cxnId="{46BD5F47-8DDE-4CCC-A541-30F0C5F5B16A}">
      <dgm:prSet/>
      <dgm:spPr/>
      <dgm:t>
        <a:bodyPr/>
        <a:lstStyle/>
        <a:p>
          <a:endParaRPr lang="fr-FR"/>
        </a:p>
      </dgm:t>
    </dgm:pt>
    <dgm:pt modelId="{0AD657E1-2E8E-437D-A03E-8D2E9B338736}">
      <dgm:prSet phldrT="[Texte]"/>
      <dgm:spPr/>
      <dgm:t>
        <a:bodyPr/>
        <a:lstStyle/>
        <a:p>
          <a:r>
            <a:rPr lang="fr-FR" dirty="0"/>
            <a:t>Référentiel mobile lié à la surface de contact potentiel</a:t>
          </a:r>
        </a:p>
      </dgm:t>
    </dgm:pt>
    <dgm:pt modelId="{3757A93D-0C18-4079-A6E8-0134F6765D9B}" type="parTrans" cxnId="{B07D7341-E112-4AD5-9481-1D08365E5058}">
      <dgm:prSet/>
      <dgm:spPr/>
      <dgm:t>
        <a:bodyPr/>
        <a:lstStyle/>
        <a:p>
          <a:endParaRPr lang="fr-FR"/>
        </a:p>
      </dgm:t>
    </dgm:pt>
    <dgm:pt modelId="{09208711-5BC2-4F85-8345-AEC52E38B642}" type="sibTrans" cxnId="{B07D7341-E112-4AD5-9481-1D08365E5058}">
      <dgm:prSet/>
      <dgm:spPr/>
      <dgm:t>
        <a:bodyPr/>
        <a:lstStyle/>
        <a:p>
          <a:endParaRPr lang="fr-FR"/>
        </a:p>
      </dgm:t>
    </dgm:pt>
    <dgm:pt modelId="{5341EBCF-9105-46DD-93A0-18EAAF1AF377}">
      <dgm:prSet phldrT="[Texte]"/>
      <dgm:spPr/>
      <dgm:t>
        <a:bodyPr/>
        <a:lstStyle/>
        <a:p>
          <a:r>
            <a:rPr lang="fr-FR" dirty="0"/>
            <a:t>Méthode d’optimisation basée l’équilibre dynamique du sujet</a:t>
          </a:r>
        </a:p>
      </dgm:t>
    </dgm:pt>
    <dgm:pt modelId="{91FE2F93-D46B-44A3-8D8E-BF18DF6596F4}" type="parTrans" cxnId="{61DD16E7-2274-4464-B351-4DC4C5C5C179}">
      <dgm:prSet/>
      <dgm:spPr/>
      <dgm:t>
        <a:bodyPr/>
        <a:lstStyle/>
        <a:p>
          <a:endParaRPr lang="fr-FR"/>
        </a:p>
      </dgm:t>
    </dgm:pt>
    <dgm:pt modelId="{511A4424-FC0C-466A-85F1-7D7F1E59A884}" type="sibTrans" cxnId="{61DD16E7-2274-4464-B351-4DC4C5C5C179}">
      <dgm:prSet/>
      <dgm:spPr/>
      <dgm:t>
        <a:bodyPr/>
        <a:lstStyle/>
        <a:p>
          <a:endParaRPr lang="fr-FR"/>
        </a:p>
      </dgm:t>
    </dgm:pt>
    <dgm:pt modelId="{E5D86709-753A-4A1D-A6A0-E9EE6CA73F7F}">
      <dgm:prSet phldrT="[Texte]"/>
      <dgm:spPr/>
      <dgm:t>
        <a:bodyPr/>
        <a:lstStyle/>
        <a:p>
          <a:endParaRPr lang="fr-FR" dirty="0"/>
        </a:p>
      </dgm:t>
    </dgm:pt>
    <dgm:pt modelId="{44B6B021-7B24-495F-A711-F753811944E0}" type="parTrans" cxnId="{EBEA93A8-474F-4AA8-BD5D-1894C546BE88}">
      <dgm:prSet/>
      <dgm:spPr/>
      <dgm:t>
        <a:bodyPr/>
        <a:lstStyle/>
        <a:p>
          <a:endParaRPr lang="fr-FR"/>
        </a:p>
      </dgm:t>
    </dgm:pt>
    <dgm:pt modelId="{9BF8A10B-B980-4089-BB7D-265D84C311BF}" type="sibTrans" cxnId="{EBEA93A8-474F-4AA8-BD5D-1894C546BE88}">
      <dgm:prSet/>
      <dgm:spPr/>
      <dgm:t>
        <a:bodyPr/>
        <a:lstStyle/>
        <a:p>
          <a:endParaRPr lang="fr-FR"/>
        </a:p>
      </dgm:t>
    </dgm:pt>
    <dgm:pt modelId="{79A6031E-0193-456E-9116-A95EDC86104D}">
      <dgm:prSet phldrT="[Texte]"/>
      <dgm:spPr/>
      <dgm:t>
        <a:bodyPr/>
        <a:lstStyle/>
        <a:p>
          <a:endParaRPr lang="fr-FR" dirty="0"/>
        </a:p>
      </dgm:t>
    </dgm:pt>
    <dgm:pt modelId="{768EC635-F5D8-4566-B401-51F847048A3A}" type="parTrans" cxnId="{55D46C42-1063-45AE-87C9-70AF04E19681}">
      <dgm:prSet/>
      <dgm:spPr/>
      <dgm:t>
        <a:bodyPr/>
        <a:lstStyle/>
        <a:p>
          <a:endParaRPr lang="fr-FR"/>
        </a:p>
      </dgm:t>
    </dgm:pt>
    <dgm:pt modelId="{155C42C3-D73D-44B1-8B6B-BE10A5C68685}" type="sibTrans" cxnId="{55D46C42-1063-45AE-87C9-70AF04E19681}">
      <dgm:prSet/>
      <dgm:spPr/>
      <dgm:t>
        <a:bodyPr/>
        <a:lstStyle/>
        <a:p>
          <a:endParaRPr lang="fr-FR"/>
        </a:p>
      </dgm:t>
    </dgm:pt>
    <dgm:pt modelId="{17F42460-4EEC-4D6A-B881-846F0CB90AB1}">
      <dgm:prSet phldrT="[Texte]"/>
      <dgm:spPr/>
      <dgm:t>
        <a:bodyPr/>
        <a:lstStyle/>
        <a:p>
          <a:endParaRPr lang="fr-FR" dirty="0"/>
        </a:p>
      </dgm:t>
    </dgm:pt>
    <dgm:pt modelId="{AD4771DD-39A6-452D-B94A-9D52C5CD3745}" type="sibTrans" cxnId="{9D1B58B4-E58A-4FCF-AE04-34333561B16D}">
      <dgm:prSet/>
      <dgm:spPr/>
      <dgm:t>
        <a:bodyPr/>
        <a:lstStyle/>
        <a:p>
          <a:endParaRPr lang="fr-FR"/>
        </a:p>
      </dgm:t>
    </dgm:pt>
    <dgm:pt modelId="{9ED61701-6223-4BBB-87C4-B26D80ABDF56}" type="parTrans" cxnId="{9D1B58B4-E58A-4FCF-AE04-34333561B16D}">
      <dgm:prSet/>
      <dgm:spPr/>
      <dgm:t>
        <a:bodyPr/>
        <a:lstStyle/>
        <a:p>
          <a:endParaRPr lang="fr-FR"/>
        </a:p>
      </dgm:t>
    </dgm:pt>
    <dgm:pt modelId="{266E158E-A097-46CB-AF59-5D37F34DF353}">
      <dgm:prSet phldrT="[Texte]"/>
      <dgm:spPr/>
      <dgm:t>
        <a:bodyPr/>
        <a:lstStyle/>
        <a:p>
          <a:r>
            <a:rPr lang="fr-FR" dirty="0"/>
            <a:t>Répartition des efforts</a:t>
          </a:r>
        </a:p>
      </dgm:t>
    </dgm:pt>
    <dgm:pt modelId="{34DEB4C4-595D-4AC7-BE00-653B1F4A37AE}" type="sibTrans" cxnId="{C88DFA59-293C-474C-A860-404B8D53A6F8}">
      <dgm:prSet/>
      <dgm:spPr/>
      <dgm:t>
        <a:bodyPr/>
        <a:lstStyle/>
        <a:p>
          <a:endParaRPr lang="fr-FR"/>
        </a:p>
      </dgm:t>
    </dgm:pt>
    <dgm:pt modelId="{4C669D1F-BDDF-4844-B85B-6CD771590646}" type="parTrans" cxnId="{C88DFA59-293C-474C-A860-404B8D53A6F8}">
      <dgm:prSet/>
      <dgm:spPr/>
      <dgm:t>
        <a:bodyPr/>
        <a:lstStyle/>
        <a:p>
          <a:endParaRPr lang="fr-FR"/>
        </a:p>
      </dgm:t>
    </dgm:pt>
    <dgm:pt modelId="{70222EBF-AF38-4756-BB4B-0104556D9D62}" type="pres">
      <dgm:prSet presAssocID="{0FC17041-837B-4CF7-BB46-664953FD31A7}" presName="Name0" presStyleCnt="0">
        <dgm:presLayoutVars>
          <dgm:dir/>
          <dgm:animLvl val="lvl"/>
          <dgm:resizeHandles val="exact"/>
        </dgm:presLayoutVars>
      </dgm:prSet>
      <dgm:spPr/>
    </dgm:pt>
    <dgm:pt modelId="{4E2C9CFB-8C4A-4CBB-BD8D-E28EA0CC065F}" type="pres">
      <dgm:prSet presAssocID="{0FC17041-837B-4CF7-BB46-664953FD31A7}" presName="tSp" presStyleCnt="0"/>
      <dgm:spPr/>
    </dgm:pt>
    <dgm:pt modelId="{95E4BDF1-BDFC-4FA0-94DD-91FE8CA95F86}" type="pres">
      <dgm:prSet presAssocID="{0FC17041-837B-4CF7-BB46-664953FD31A7}" presName="bSp" presStyleCnt="0"/>
      <dgm:spPr/>
    </dgm:pt>
    <dgm:pt modelId="{77D74B6A-463F-4BCC-A976-B1435982EA28}" type="pres">
      <dgm:prSet presAssocID="{0FC17041-837B-4CF7-BB46-664953FD31A7}" presName="process" presStyleCnt="0"/>
      <dgm:spPr/>
    </dgm:pt>
    <dgm:pt modelId="{B72ABC59-A89D-484F-8B92-47751C326548}" type="pres">
      <dgm:prSet presAssocID="{F5ABF206-666B-40A9-89BC-A39BF34EF25E}" presName="composite1" presStyleCnt="0"/>
      <dgm:spPr/>
    </dgm:pt>
    <dgm:pt modelId="{21863E86-B8A7-467E-806D-857530DCFE37}" type="pres">
      <dgm:prSet presAssocID="{F5ABF206-666B-40A9-89BC-A39BF34EF25E}" presName="dummyNode1" presStyleLbl="node1" presStyleIdx="0" presStyleCnt="2"/>
      <dgm:spPr/>
    </dgm:pt>
    <dgm:pt modelId="{C49FDCB8-2A6D-4B38-B61C-8E9A5387CB0B}" type="pres">
      <dgm:prSet presAssocID="{F5ABF206-666B-40A9-89BC-A39BF34EF25E}" presName="childNode1" presStyleLbl="bgAcc1" presStyleIdx="0" presStyleCnt="2">
        <dgm:presLayoutVars>
          <dgm:bulletEnabled val="1"/>
        </dgm:presLayoutVars>
      </dgm:prSet>
      <dgm:spPr/>
    </dgm:pt>
    <dgm:pt modelId="{2A6F9564-F5FA-41AA-BF0A-3266891C8313}" type="pres">
      <dgm:prSet presAssocID="{F5ABF206-666B-40A9-89BC-A39BF34EF25E}" presName="childNode1tx" presStyleLbl="bgAcc1" presStyleIdx="0" presStyleCnt="2">
        <dgm:presLayoutVars>
          <dgm:bulletEnabled val="1"/>
        </dgm:presLayoutVars>
      </dgm:prSet>
      <dgm:spPr/>
    </dgm:pt>
    <dgm:pt modelId="{F7EC6B0A-6FBE-4723-8256-7FBE849ECC15}" type="pres">
      <dgm:prSet presAssocID="{F5ABF206-666B-40A9-89BC-A39BF34EF25E}" presName="parentNode1" presStyleLbl="node1" presStyleIdx="0" presStyleCnt="2" custScaleX="77182" custScaleY="80727">
        <dgm:presLayoutVars>
          <dgm:chMax val="1"/>
          <dgm:bulletEnabled val="1"/>
        </dgm:presLayoutVars>
      </dgm:prSet>
      <dgm:spPr/>
    </dgm:pt>
    <dgm:pt modelId="{CA22DC9B-0440-4BC5-9D06-FD5F0E758F17}" type="pres">
      <dgm:prSet presAssocID="{F5ABF206-666B-40A9-89BC-A39BF34EF25E}" presName="connSite1" presStyleCnt="0"/>
      <dgm:spPr/>
    </dgm:pt>
    <dgm:pt modelId="{90709D91-C010-40BF-870C-51333934BEA2}" type="pres">
      <dgm:prSet presAssocID="{9D55B0AA-67D1-47CD-99DD-DA469FF89BD6}" presName="Name9" presStyleLbl="sibTrans2D1" presStyleIdx="0" presStyleCnt="1"/>
      <dgm:spPr/>
    </dgm:pt>
    <dgm:pt modelId="{20840BA0-C6A2-48D6-B9F9-151C2791E53B}" type="pres">
      <dgm:prSet presAssocID="{266E158E-A097-46CB-AF59-5D37F34DF353}" presName="composite2" presStyleCnt="0"/>
      <dgm:spPr/>
    </dgm:pt>
    <dgm:pt modelId="{3F6E9FA7-5338-4236-A0D7-C1329082E40C}" type="pres">
      <dgm:prSet presAssocID="{266E158E-A097-46CB-AF59-5D37F34DF353}" presName="dummyNode2" presStyleLbl="node1" presStyleIdx="0" presStyleCnt="2"/>
      <dgm:spPr/>
    </dgm:pt>
    <dgm:pt modelId="{0E06FA01-831A-4671-9CCC-667D973D3D6C}" type="pres">
      <dgm:prSet presAssocID="{266E158E-A097-46CB-AF59-5D37F34DF353}" presName="childNode2" presStyleLbl="bgAcc1" presStyleIdx="1" presStyleCnt="2">
        <dgm:presLayoutVars>
          <dgm:bulletEnabled val="1"/>
        </dgm:presLayoutVars>
      </dgm:prSet>
      <dgm:spPr/>
    </dgm:pt>
    <dgm:pt modelId="{EB6B8A07-EC15-4108-8515-CBF99A714480}" type="pres">
      <dgm:prSet presAssocID="{266E158E-A097-46CB-AF59-5D37F34DF353}" presName="childNode2tx" presStyleLbl="bgAcc1" presStyleIdx="1" presStyleCnt="2">
        <dgm:presLayoutVars>
          <dgm:bulletEnabled val="1"/>
        </dgm:presLayoutVars>
      </dgm:prSet>
      <dgm:spPr/>
    </dgm:pt>
    <dgm:pt modelId="{6DF22130-F77F-439F-8675-55ABA8E7FE91}" type="pres">
      <dgm:prSet presAssocID="{266E158E-A097-46CB-AF59-5D37F34DF353}" presName="parentNode2" presStyleLbl="node1" presStyleIdx="1" presStyleCnt="2" custScaleX="77182" custScaleY="80727">
        <dgm:presLayoutVars>
          <dgm:chMax val="0"/>
          <dgm:bulletEnabled val="1"/>
        </dgm:presLayoutVars>
      </dgm:prSet>
      <dgm:spPr/>
    </dgm:pt>
    <dgm:pt modelId="{2E3289BA-1C2B-4A78-A2C2-F9970E1C54DA}" type="pres">
      <dgm:prSet presAssocID="{266E158E-A097-46CB-AF59-5D37F34DF353}" presName="connSite2" presStyleCnt="0"/>
      <dgm:spPr/>
    </dgm:pt>
  </dgm:ptLst>
  <dgm:cxnLst>
    <dgm:cxn modelId="{1B9C7B15-E7E1-4E27-A39B-183A6376329A}" type="presOf" srcId="{5341EBCF-9105-46DD-93A0-18EAAF1AF377}" destId="{EB6B8A07-EC15-4108-8515-CBF99A714480}" srcOrd="1" destOrd="0" presId="urn:microsoft.com/office/officeart/2005/8/layout/hProcess4"/>
    <dgm:cxn modelId="{67A36621-1724-4696-91B0-8E0A8C6CDEF1}" type="presOf" srcId="{0AD657E1-2E8E-437D-A03E-8D2E9B338736}" destId="{C49FDCB8-2A6D-4B38-B61C-8E9A5387CB0B}" srcOrd="0" destOrd="0" presId="urn:microsoft.com/office/officeart/2005/8/layout/hProcess4"/>
    <dgm:cxn modelId="{2CF63138-5470-4EE6-A31B-D55FA89AC982}" type="presOf" srcId="{9D55B0AA-67D1-47CD-99DD-DA469FF89BD6}" destId="{90709D91-C010-40BF-870C-51333934BEA2}" srcOrd="0" destOrd="0" presId="urn:microsoft.com/office/officeart/2005/8/layout/hProcess4"/>
    <dgm:cxn modelId="{7AEC433D-E4F0-4287-8F5B-A31340DB9858}" type="presOf" srcId="{17F42460-4EEC-4D6A-B881-846F0CB90AB1}" destId="{2A6F9564-F5FA-41AA-BF0A-3266891C8313}" srcOrd="1" destOrd="1" presId="urn:microsoft.com/office/officeart/2005/8/layout/hProcess4"/>
    <dgm:cxn modelId="{7B11945F-C841-4CD4-938F-E0D35AE27C05}" type="presOf" srcId="{E5D86709-753A-4A1D-A6A0-E9EE6CA73F7F}" destId="{EB6B8A07-EC15-4108-8515-CBF99A714480}" srcOrd="1" destOrd="1" presId="urn:microsoft.com/office/officeart/2005/8/layout/hProcess4"/>
    <dgm:cxn modelId="{B07D7341-E112-4AD5-9481-1D08365E5058}" srcId="{F5ABF206-666B-40A9-89BC-A39BF34EF25E}" destId="{0AD657E1-2E8E-437D-A03E-8D2E9B338736}" srcOrd="0" destOrd="0" parTransId="{3757A93D-0C18-4079-A6E8-0134F6765D9B}" sibTransId="{09208711-5BC2-4F85-8345-AEC52E38B642}"/>
    <dgm:cxn modelId="{55D46C42-1063-45AE-87C9-70AF04E19681}" srcId="{266E158E-A097-46CB-AF59-5D37F34DF353}" destId="{79A6031E-0193-456E-9116-A95EDC86104D}" srcOrd="2" destOrd="0" parTransId="{768EC635-F5D8-4566-B401-51F847048A3A}" sibTransId="{155C42C3-D73D-44B1-8B6B-BE10A5C68685}"/>
    <dgm:cxn modelId="{46BD5F47-8DDE-4CCC-A541-30F0C5F5B16A}" srcId="{0FC17041-837B-4CF7-BB46-664953FD31A7}" destId="{F5ABF206-666B-40A9-89BC-A39BF34EF25E}" srcOrd="0" destOrd="0" parTransId="{2EF0F8EA-1BA7-4A14-A5FF-652D307072E3}" sibTransId="{9D55B0AA-67D1-47CD-99DD-DA469FF89BD6}"/>
    <dgm:cxn modelId="{6CE7D773-4841-48DF-A0E6-A1ED03E3344A}" type="presOf" srcId="{E5D86709-753A-4A1D-A6A0-E9EE6CA73F7F}" destId="{0E06FA01-831A-4671-9CCC-667D973D3D6C}" srcOrd="0" destOrd="1" presId="urn:microsoft.com/office/officeart/2005/8/layout/hProcess4"/>
    <dgm:cxn modelId="{0ECC4C58-284B-4B38-A984-E14DC261C4A7}" type="presOf" srcId="{79A6031E-0193-456E-9116-A95EDC86104D}" destId="{0E06FA01-831A-4671-9CCC-667D973D3D6C}" srcOrd="0" destOrd="2" presId="urn:microsoft.com/office/officeart/2005/8/layout/hProcess4"/>
    <dgm:cxn modelId="{C88DFA59-293C-474C-A860-404B8D53A6F8}" srcId="{0FC17041-837B-4CF7-BB46-664953FD31A7}" destId="{266E158E-A097-46CB-AF59-5D37F34DF353}" srcOrd="1" destOrd="0" parTransId="{4C669D1F-BDDF-4844-B85B-6CD771590646}" sibTransId="{34DEB4C4-595D-4AC7-BE00-653B1F4A37AE}"/>
    <dgm:cxn modelId="{EBEA93A8-474F-4AA8-BD5D-1894C546BE88}" srcId="{266E158E-A097-46CB-AF59-5D37F34DF353}" destId="{E5D86709-753A-4A1D-A6A0-E9EE6CA73F7F}" srcOrd="1" destOrd="0" parTransId="{44B6B021-7B24-495F-A711-F753811944E0}" sibTransId="{9BF8A10B-B980-4089-BB7D-265D84C311BF}"/>
    <dgm:cxn modelId="{9D1B58B4-E58A-4FCF-AE04-34333561B16D}" srcId="{F5ABF206-666B-40A9-89BC-A39BF34EF25E}" destId="{17F42460-4EEC-4D6A-B881-846F0CB90AB1}" srcOrd="1" destOrd="0" parTransId="{9ED61701-6223-4BBB-87C4-B26D80ABDF56}" sibTransId="{AD4771DD-39A6-452D-B94A-9D52C5CD3745}"/>
    <dgm:cxn modelId="{00D3CFB6-DCFE-4810-8381-6C6A8FE41686}" type="presOf" srcId="{266E158E-A097-46CB-AF59-5D37F34DF353}" destId="{6DF22130-F77F-439F-8675-55ABA8E7FE91}" srcOrd="0" destOrd="0" presId="urn:microsoft.com/office/officeart/2005/8/layout/hProcess4"/>
    <dgm:cxn modelId="{202A20BD-0542-451F-8082-3CC3496FBFC3}" type="presOf" srcId="{0AD657E1-2E8E-437D-A03E-8D2E9B338736}" destId="{2A6F9564-F5FA-41AA-BF0A-3266891C8313}" srcOrd="1" destOrd="0" presId="urn:microsoft.com/office/officeart/2005/8/layout/hProcess4"/>
    <dgm:cxn modelId="{B89C0AD5-8B64-419E-A02F-6A3CA9774955}" type="presOf" srcId="{79A6031E-0193-456E-9116-A95EDC86104D}" destId="{EB6B8A07-EC15-4108-8515-CBF99A714480}" srcOrd="1" destOrd="2" presId="urn:microsoft.com/office/officeart/2005/8/layout/hProcess4"/>
    <dgm:cxn modelId="{A5415DDF-9CCB-4E22-BD37-55A9EB61610E}" type="presOf" srcId="{17F42460-4EEC-4D6A-B881-846F0CB90AB1}" destId="{C49FDCB8-2A6D-4B38-B61C-8E9A5387CB0B}" srcOrd="0" destOrd="1" presId="urn:microsoft.com/office/officeart/2005/8/layout/hProcess4"/>
    <dgm:cxn modelId="{D73586E4-3950-431C-AF68-B0B8D06A8030}" type="presOf" srcId="{F5ABF206-666B-40A9-89BC-A39BF34EF25E}" destId="{F7EC6B0A-6FBE-4723-8256-7FBE849ECC15}" srcOrd="0" destOrd="0" presId="urn:microsoft.com/office/officeart/2005/8/layout/hProcess4"/>
    <dgm:cxn modelId="{61DD16E7-2274-4464-B351-4DC4C5C5C179}" srcId="{266E158E-A097-46CB-AF59-5D37F34DF353}" destId="{5341EBCF-9105-46DD-93A0-18EAAF1AF377}" srcOrd="0" destOrd="0" parTransId="{91FE2F93-D46B-44A3-8D8E-BF18DF6596F4}" sibTransId="{511A4424-FC0C-466A-85F1-7D7F1E59A884}"/>
    <dgm:cxn modelId="{CD03ACE8-F9CE-479B-B489-B07131891FDA}" type="presOf" srcId="{0FC17041-837B-4CF7-BB46-664953FD31A7}" destId="{70222EBF-AF38-4756-BB4B-0104556D9D62}" srcOrd="0" destOrd="0" presId="urn:microsoft.com/office/officeart/2005/8/layout/hProcess4"/>
    <dgm:cxn modelId="{AAEFB1ED-15D6-4B3B-AD2B-91533891D103}" type="presOf" srcId="{5341EBCF-9105-46DD-93A0-18EAAF1AF377}" destId="{0E06FA01-831A-4671-9CCC-667D973D3D6C}" srcOrd="0" destOrd="0" presId="urn:microsoft.com/office/officeart/2005/8/layout/hProcess4"/>
    <dgm:cxn modelId="{4183922E-4EA5-4352-BDB6-B28D90B46725}" type="presParOf" srcId="{70222EBF-AF38-4756-BB4B-0104556D9D62}" destId="{4E2C9CFB-8C4A-4CBB-BD8D-E28EA0CC065F}" srcOrd="0" destOrd="0" presId="urn:microsoft.com/office/officeart/2005/8/layout/hProcess4"/>
    <dgm:cxn modelId="{E1989D90-08A0-48E0-8C23-789F939985E7}" type="presParOf" srcId="{70222EBF-AF38-4756-BB4B-0104556D9D62}" destId="{95E4BDF1-BDFC-4FA0-94DD-91FE8CA95F86}" srcOrd="1" destOrd="0" presId="urn:microsoft.com/office/officeart/2005/8/layout/hProcess4"/>
    <dgm:cxn modelId="{5744E891-D6C5-4F6C-851D-85C4A70FA50D}" type="presParOf" srcId="{70222EBF-AF38-4756-BB4B-0104556D9D62}" destId="{77D74B6A-463F-4BCC-A976-B1435982EA28}" srcOrd="2" destOrd="0" presId="urn:microsoft.com/office/officeart/2005/8/layout/hProcess4"/>
    <dgm:cxn modelId="{DE0A2B9C-C0DC-44CF-8016-9EF34863A241}" type="presParOf" srcId="{77D74B6A-463F-4BCC-A976-B1435982EA28}" destId="{B72ABC59-A89D-484F-8B92-47751C326548}" srcOrd="0" destOrd="0" presId="urn:microsoft.com/office/officeart/2005/8/layout/hProcess4"/>
    <dgm:cxn modelId="{CA83FD24-E4BF-44F3-986B-F5ABF5ED73ED}" type="presParOf" srcId="{B72ABC59-A89D-484F-8B92-47751C326548}" destId="{21863E86-B8A7-467E-806D-857530DCFE37}" srcOrd="0" destOrd="0" presId="urn:microsoft.com/office/officeart/2005/8/layout/hProcess4"/>
    <dgm:cxn modelId="{2F136DAC-2C41-49E2-BF6A-0671D842DD1A}" type="presParOf" srcId="{B72ABC59-A89D-484F-8B92-47751C326548}" destId="{C49FDCB8-2A6D-4B38-B61C-8E9A5387CB0B}" srcOrd="1" destOrd="0" presId="urn:microsoft.com/office/officeart/2005/8/layout/hProcess4"/>
    <dgm:cxn modelId="{376A0343-3369-4F9C-B0E0-FF3711F5F21C}" type="presParOf" srcId="{B72ABC59-A89D-484F-8B92-47751C326548}" destId="{2A6F9564-F5FA-41AA-BF0A-3266891C8313}" srcOrd="2" destOrd="0" presId="urn:microsoft.com/office/officeart/2005/8/layout/hProcess4"/>
    <dgm:cxn modelId="{17A56EB2-CF54-49CE-8403-BDD63E78D15F}" type="presParOf" srcId="{B72ABC59-A89D-484F-8B92-47751C326548}" destId="{F7EC6B0A-6FBE-4723-8256-7FBE849ECC15}" srcOrd="3" destOrd="0" presId="urn:microsoft.com/office/officeart/2005/8/layout/hProcess4"/>
    <dgm:cxn modelId="{7421EC1D-DCEA-43C2-BA63-48D6B2B0F854}" type="presParOf" srcId="{B72ABC59-A89D-484F-8B92-47751C326548}" destId="{CA22DC9B-0440-4BC5-9D06-FD5F0E758F17}" srcOrd="4" destOrd="0" presId="urn:microsoft.com/office/officeart/2005/8/layout/hProcess4"/>
    <dgm:cxn modelId="{F232F666-F9E7-4972-98A3-9D7F565ABAAC}" type="presParOf" srcId="{77D74B6A-463F-4BCC-A976-B1435982EA28}" destId="{90709D91-C010-40BF-870C-51333934BEA2}" srcOrd="1" destOrd="0" presId="urn:microsoft.com/office/officeart/2005/8/layout/hProcess4"/>
    <dgm:cxn modelId="{7814B833-3A14-4C4C-A2D5-E2366D983A9E}" type="presParOf" srcId="{77D74B6A-463F-4BCC-A976-B1435982EA28}" destId="{20840BA0-C6A2-48D6-B9F9-151C2791E53B}" srcOrd="2" destOrd="0" presId="urn:microsoft.com/office/officeart/2005/8/layout/hProcess4"/>
    <dgm:cxn modelId="{C60B984B-2587-4F75-BD44-5CE11F267659}" type="presParOf" srcId="{20840BA0-C6A2-48D6-B9F9-151C2791E53B}" destId="{3F6E9FA7-5338-4236-A0D7-C1329082E40C}" srcOrd="0" destOrd="0" presId="urn:microsoft.com/office/officeart/2005/8/layout/hProcess4"/>
    <dgm:cxn modelId="{F1151AD5-F37D-429F-BCFA-4048C490C9E5}" type="presParOf" srcId="{20840BA0-C6A2-48D6-B9F9-151C2791E53B}" destId="{0E06FA01-831A-4671-9CCC-667D973D3D6C}" srcOrd="1" destOrd="0" presId="urn:microsoft.com/office/officeart/2005/8/layout/hProcess4"/>
    <dgm:cxn modelId="{93CAE753-1B00-42A2-A67E-E13C0810322D}" type="presParOf" srcId="{20840BA0-C6A2-48D6-B9F9-151C2791E53B}" destId="{EB6B8A07-EC15-4108-8515-CBF99A714480}" srcOrd="2" destOrd="0" presId="urn:microsoft.com/office/officeart/2005/8/layout/hProcess4"/>
    <dgm:cxn modelId="{76A294AD-6BEA-4349-9FCF-E77C6E9C3FED}" type="presParOf" srcId="{20840BA0-C6A2-48D6-B9F9-151C2791E53B}" destId="{6DF22130-F77F-439F-8675-55ABA8E7FE91}" srcOrd="3" destOrd="0" presId="urn:microsoft.com/office/officeart/2005/8/layout/hProcess4"/>
    <dgm:cxn modelId="{8EFE447E-E15C-4F6C-B09C-2C419FD8229E}" type="presParOf" srcId="{20840BA0-C6A2-48D6-B9F9-151C2791E53B}" destId="{2E3289BA-1C2B-4A78-A2C2-F9970E1C54D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B9A72B-1EDB-4067-B5AF-8BC98AA8AA10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mc:AlternateContent xmlns:mc="http://schemas.openxmlformats.org/markup-compatibility/2006" xmlns:a14="http://schemas.microsoft.com/office/drawing/2010/main">
      <mc:Choice Requires="a14">
        <dgm:pt modelId="{5B717C95-E2C9-4895-9CC6-33AD12D15BF7}">
          <dgm:prSet phldrT="[Texte]"/>
          <dgm:spPr/>
          <dgm:t>
            <a:bodyPr/>
            <a:lstStyle/>
            <a:p>
              <a:r>
                <a:rPr lang="fr-FR" dirty="0"/>
                <a:t>Masse volumique </a:t>
              </a:r>
              <a14:m>
                <m:oMath xmlns:m="http://schemas.openxmlformats.org/officeDocument/2006/math">
                  <m:r>
                    <a:rPr lang="fr-FR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𝜌</m:t>
                  </m:r>
                </m:oMath>
              </a14:m>
              <a:endParaRPr lang="fr-FR" i="1" dirty="0"/>
            </a:p>
          </dgm:t>
        </dgm:pt>
      </mc:Choice>
      <mc:Fallback xmlns="">
        <dgm:pt modelId="{5B717C95-E2C9-4895-9CC6-33AD12D15BF7}">
          <dgm:prSet phldrT="[Texte]"/>
          <dgm:spPr/>
          <dgm:t>
            <a:bodyPr/>
            <a:lstStyle/>
            <a:p>
              <a:r>
                <a:rPr lang="fr-FR" dirty="0"/>
                <a:t>Masse volumique </a:t>
              </a:r>
              <a:r>
                <a:rPr lang="fr-FR" i="0">
                  <a:latin typeface="Cambria Math" panose="02040503050406030204" pitchFamily="18" charset="0"/>
                  <a:ea typeface="Cambria Math" panose="02040503050406030204" pitchFamily="18" charset="0"/>
                </a:rPr>
                <a:t>𝜌</a:t>
              </a:r>
              <a:endParaRPr lang="fr-FR" i="1" dirty="0"/>
            </a:p>
          </dgm:t>
        </dgm:pt>
      </mc:Fallback>
    </mc:AlternateContent>
    <dgm:pt modelId="{B0BE498E-9A8E-440A-8D1A-650BCDA44BA2}" type="parTrans" cxnId="{4C2CFC6F-1B7E-4263-B063-287ABFF7F086}">
      <dgm:prSet/>
      <dgm:spPr/>
      <dgm:t>
        <a:bodyPr/>
        <a:lstStyle/>
        <a:p>
          <a:endParaRPr lang="fr-FR"/>
        </a:p>
      </dgm:t>
    </dgm:pt>
    <dgm:pt modelId="{25EA2317-639B-4E89-A870-72627B28F976}" type="sibTrans" cxnId="{4C2CFC6F-1B7E-4263-B063-287ABFF7F086}">
      <dgm:prSet/>
      <dgm:spPr/>
      <dgm:t>
        <a:bodyPr/>
        <a:lstStyle/>
        <a:p>
          <a:endParaRPr lang="fr-FR"/>
        </a:p>
      </dgm:t>
    </dgm:pt>
    <mc:AlternateContent xmlns:mc="http://schemas.openxmlformats.org/markup-compatibility/2006" xmlns:a14="http://schemas.microsoft.com/office/drawing/2010/main">
      <mc:Choice Requires="a14">
        <dgm:pt modelId="{B97AE955-57A3-429C-B402-40A83D9042E5}">
          <dgm:prSet phldrT="[Texte]"/>
          <dgm:spPr/>
          <dgm:t>
            <a:bodyPr/>
            <a:lstStyle/>
            <a:p>
              <a:r>
                <a:rPr lang="fr-FR" dirty="0"/>
                <a:t>Module de Young </a:t>
              </a:r>
              <a14:m>
                <m:oMath xmlns:m="http://schemas.openxmlformats.org/officeDocument/2006/math">
                  <m:r>
                    <a:rPr lang="fr-FR" b="0" i="1" smtClean="0">
                      <a:latin typeface="Cambria Math" panose="02040503050406030204" pitchFamily="18" charset="0"/>
                    </a:rPr>
                    <m:t>𝐸</m:t>
                  </m:r>
                </m:oMath>
              </a14:m>
              <a:r>
                <a:rPr lang="fr-FR" dirty="0"/>
                <a:t> </a:t>
              </a:r>
              <a:endParaRPr lang="fr-FR" i="1" dirty="0"/>
            </a:p>
          </dgm:t>
        </dgm:pt>
      </mc:Choice>
      <mc:Fallback xmlns="">
        <dgm:pt modelId="{B97AE955-57A3-429C-B402-40A83D9042E5}">
          <dgm:prSet phldrT="[Texte]"/>
          <dgm:spPr/>
          <dgm:t>
            <a:bodyPr/>
            <a:lstStyle/>
            <a:p>
              <a:r>
                <a:rPr lang="fr-FR" dirty="0"/>
                <a:t>Module de Young </a:t>
              </a:r>
              <a:r>
                <a:rPr lang="fr-FR" b="0" i="0">
                  <a:latin typeface="Cambria Math" panose="02040503050406030204" pitchFamily="18" charset="0"/>
                </a:rPr>
                <a:t>𝐸</a:t>
              </a:r>
              <a:r>
                <a:rPr lang="fr-FR" dirty="0"/>
                <a:t> </a:t>
              </a:r>
              <a:endParaRPr lang="fr-FR" i="1" dirty="0"/>
            </a:p>
          </dgm:t>
        </dgm:pt>
      </mc:Fallback>
    </mc:AlternateContent>
    <dgm:pt modelId="{13ECC635-4A69-4EC8-AE8D-36C490E57C9F}" type="parTrans" cxnId="{22E42673-BCBB-491C-9F5C-1DFDC6A5FFC0}">
      <dgm:prSet/>
      <dgm:spPr/>
      <dgm:t>
        <a:bodyPr/>
        <a:lstStyle/>
        <a:p>
          <a:endParaRPr lang="fr-FR"/>
        </a:p>
      </dgm:t>
    </dgm:pt>
    <dgm:pt modelId="{44D879E9-13FD-45C4-BFBA-EADB51370774}" type="sibTrans" cxnId="{22E42673-BCBB-491C-9F5C-1DFDC6A5FFC0}">
      <dgm:prSet/>
      <dgm:spPr/>
      <dgm:t>
        <a:bodyPr/>
        <a:lstStyle/>
        <a:p>
          <a:endParaRPr lang="fr-FR"/>
        </a:p>
      </dgm:t>
    </dgm:pt>
    <mc:AlternateContent xmlns:mc="http://schemas.openxmlformats.org/markup-compatibility/2006" xmlns:a14="http://schemas.microsoft.com/office/drawing/2010/main">
      <mc:Choice Requires="a14">
        <dgm:pt modelId="{A9D486A5-B082-4AA2-928B-8D261A281F64}">
          <dgm:prSet phldrT="[Texte]"/>
          <dgm:spPr/>
          <dgm:t>
            <a:bodyPr/>
            <a:lstStyle/>
            <a:p>
              <a:r>
                <a:rPr lang="fr-FR" dirty="0"/>
                <a:t>Epaisseur </a:t>
              </a:r>
              <a14:m>
                <m:oMath xmlns:m="http://schemas.openxmlformats.org/officeDocument/2006/math">
                  <m:r>
                    <a:rPr lang="fr-FR" b="0" i="1" smtClean="0">
                      <a:latin typeface="Cambria Math" panose="02040503050406030204" pitchFamily="18" charset="0"/>
                    </a:rPr>
                    <m:t>h</m:t>
                  </m:r>
                </m:oMath>
              </a14:m>
              <a:endParaRPr lang="fr-FR" i="1" dirty="0"/>
            </a:p>
          </dgm:t>
        </dgm:pt>
      </mc:Choice>
      <mc:Fallback xmlns="">
        <dgm:pt modelId="{A9D486A5-B082-4AA2-928B-8D261A281F64}">
          <dgm:prSet phldrT="[Texte]"/>
          <dgm:spPr/>
          <dgm:t>
            <a:bodyPr/>
            <a:lstStyle/>
            <a:p>
              <a:r>
                <a:rPr lang="fr-FR" dirty="0"/>
                <a:t>Epaisseur </a:t>
              </a:r>
              <a:r>
                <a:rPr lang="fr-FR" b="0" i="0">
                  <a:latin typeface="Cambria Math" panose="02040503050406030204" pitchFamily="18" charset="0"/>
                </a:rPr>
                <a:t>ℎ</a:t>
              </a:r>
              <a:endParaRPr lang="fr-FR" i="1" dirty="0"/>
            </a:p>
          </dgm:t>
        </dgm:pt>
      </mc:Fallback>
    </mc:AlternateContent>
    <dgm:pt modelId="{937E1D7B-5C5F-4F18-945A-0794B73E621A}" type="parTrans" cxnId="{E2DCE7DA-0BE3-4A1C-BEF9-FAE8DB377D68}">
      <dgm:prSet/>
      <dgm:spPr/>
      <dgm:t>
        <a:bodyPr/>
        <a:lstStyle/>
        <a:p>
          <a:endParaRPr lang="fr-FR"/>
        </a:p>
      </dgm:t>
    </dgm:pt>
    <dgm:pt modelId="{3A4B2428-940D-48C1-BD42-611AC478E24F}" type="sibTrans" cxnId="{E2DCE7DA-0BE3-4A1C-BEF9-FAE8DB377D68}">
      <dgm:prSet/>
      <dgm:spPr/>
      <dgm:t>
        <a:bodyPr/>
        <a:lstStyle/>
        <a:p>
          <a:endParaRPr lang="fr-FR"/>
        </a:p>
      </dgm:t>
    </dgm:pt>
    <mc:AlternateContent xmlns:mc="http://schemas.openxmlformats.org/markup-compatibility/2006" xmlns:a14="http://schemas.microsoft.com/office/drawing/2010/main">
      <mc:Choice Requires="a14">
        <dgm:pt modelId="{D4512622-908E-4664-BE91-22B77A3C13A0}">
          <dgm:prSet phldrT="[Texte]"/>
          <dgm:spPr/>
          <dgm:t>
            <a:bodyPr/>
            <a:lstStyle/>
            <a:p>
              <a:r>
                <a:rPr lang="fr-FR" dirty="0"/>
                <a:t>Coefficient de restitution </a:t>
              </a:r>
              <a14:m>
                <m:oMath xmlns:m="http://schemas.openxmlformats.org/officeDocument/2006/math">
                  <m:r>
                    <a:rPr lang="fr-FR" b="0" i="1" smtClean="0">
                      <a:latin typeface="Cambria Math" panose="02040503050406030204" pitchFamily="18" charset="0"/>
                    </a:rPr>
                    <m:t>𝑒</m:t>
                  </m:r>
                </m:oMath>
              </a14:m>
              <a:endParaRPr lang="fr-FR" i="1" dirty="0"/>
            </a:p>
          </dgm:t>
        </dgm:pt>
      </mc:Choice>
      <mc:Fallback xmlns="">
        <dgm:pt modelId="{D4512622-908E-4664-BE91-22B77A3C13A0}">
          <dgm:prSet phldrT="[Texte]"/>
          <dgm:spPr/>
          <dgm:t>
            <a:bodyPr/>
            <a:lstStyle/>
            <a:p>
              <a:r>
                <a:rPr lang="fr-FR" dirty="0"/>
                <a:t>Coefficient de restitution </a:t>
              </a:r>
              <a:r>
                <a:rPr lang="fr-FR" b="0" i="0">
                  <a:latin typeface="Cambria Math" panose="02040503050406030204" pitchFamily="18" charset="0"/>
                </a:rPr>
                <a:t>𝑒</a:t>
              </a:r>
              <a:endParaRPr lang="fr-FR" i="1" dirty="0"/>
            </a:p>
          </dgm:t>
        </dgm:pt>
      </mc:Fallback>
    </mc:AlternateContent>
    <dgm:pt modelId="{9847B2FA-11AD-42FD-9A5C-B54222209D15}" type="parTrans" cxnId="{2E9CBED5-11B8-450F-97AF-224435862F5D}">
      <dgm:prSet/>
      <dgm:spPr/>
      <dgm:t>
        <a:bodyPr/>
        <a:lstStyle/>
        <a:p>
          <a:endParaRPr lang="fr-FR"/>
        </a:p>
      </dgm:t>
    </dgm:pt>
    <dgm:pt modelId="{7240E7C1-DC22-4267-82A2-0E94FB265F9B}" type="sibTrans" cxnId="{2E9CBED5-11B8-450F-97AF-224435862F5D}">
      <dgm:prSet/>
      <dgm:spPr/>
      <dgm:t>
        <a:bodyPr/>
        <a:lstStyle/>
        <a:p>
          <a:endParaRPr lang="fr-FR"/>
        </a:p>
      </dgm:t>
    </dgm:pt>
    <dgm:pt modelId="{992B2AD2-7BFE-4AC3-8C4E-D6817BB38F27}" type="pres">
      <dgm:prSet presAssocID="{4BB9A72B-1EDB-4067-B5AF-8BC98AA8AA10}" presName="Name0" presStyleCnt="0">
        <dgm:presLayoutVars>
          <dgm:dir/>
        </dgm:presLayoutVars>
      </dgm:prSet>
      <dgm:spPr/>
    </dgm:pt>
    <dgm:pt modelId="{2F6FEB30-33FC-417D-97A6-8249C214D719}" type="pres">
      <dgm:prSet presAssocID="{5B717C95-E2C9-4895-9CC6-33AD12D15BF7}" presName="noChildren" presStyleCnt="0"/>
      <dgm:spPr/>
    </dgm:pt>
    <dgm:pt modelId="{E5207874-A5A8-48F7-8AF5-301D5086BDFD}" type="pres">
      <dgm:prSet presAssocID="{5B717C95-E2C9-4895-9CC6-33AD12D15BF7}" presName="gap" presStyleCnt="0"/>
      <dgm:spPr/>
    </dgm:pt>
    <dgm:pt modelId="{B39FEFAA-A3AE-48E7-8E25-D8A419644048}" type="pres">
      <dgm:prSet presAssocID="{5B717C95-E2C9-4895-9CC6-33AD12D15BF7}" presName="medCircle2" presStyleLbl="vennNode1" presStyleIdx="0" presStyleCnt="4"/>
      <dgm:spPr/>
    </dgm:pt>
    <dgm:pt modelId="{D776CC22-2324-4BF8-89B1-FA211FE57B96}" type="pres">
      <dgm:prSet presAssocID="{5B717C95-E2C9-4895-9CC6-33AD12D15BF7}" presName="txLvlOnly1" presStyleLbl="revTx" presStyleIdx="0" presStyleCnt="4"/>
      <dgm:spPr/>
    </dgm:pt>
    <dgm:pt modelId="{E56A4676-ED9C-4F64-910F-2B255E192B6C}" type="pres">
      <dgm:prSet presAssocID="{B97AE955-57A3-429C-B402-40A83D9042E5}" presName="noChildren" presStyleCnt="0"/>
      <dgm:spPr/>
    </dgm:pt>
    <dgm:pt modelId="{BC0C9F69-930B-4204-B8D3-2C6FCEAC7505}" type="pres">
      <dgm:prSet presAssocID="{B97AE955-57A3-429C-B402-40A83D9042E5}" presName="gap" presStyleCnt="0"/>
      <dgm:spPr/>
    </dgm:pt>
    <dgm:pt modelId="{87D7CD77-133F-44A9-9160-AE95B04B8F74}" type="pres">
      <dgm:prSet presAssocID="{B97AE955-57A3-429C-B402-40A83D9042E5}" presName="medCircle2" presStyleLbl="vennNode1" presStyleIdx="1" presStyleCnt="4"/>
      <dgm:spPr/>
    </dgm:pt>
    <dgm:pt modelId="{7487E888-D5DB-4BA7-95B2-19723BB219ED}" type="pres">
      <dgm:prSet presAssocID="{B97AE955-57A3-429C-B402-40A83D9042E5}" presName="txLvlOnly1" presStyleLbl="revTx" presStyleIdx="1" presStyleCnt="4"/>
      <dgm:spPr/>
    </dgm:pt>
    <dgm:pt modelId="{8FC3D947-EA91-4DA4-B065-DAF8B7D00FDC}" type="pres">
      <dgm:prSet presAssocID="{A9D486A5-B082-4AA2-928B-8D261A281F64}" presName="noChildren" presStyleCnt="0"/>
      <dgm:spPr/>
    </dgm:pt>
    <dgm:pt modelId="{C1F3D082-476B-46F2-BE2C-0DB85FA8E989}" type="pres">
      <dgm:prSet presAssocID="{A9D486A5-B082-4AA2-928B-8D261A281F64}" presName="gap" presStyleCnt="0"/>
      <dgm:spPr/>
    </dgm:pt>
    <dgm:pt modelId="{7600A1F8-667B-4997-AE30-5BF01BFBE4A7}" type="pres">
      <dgm:prSet presAssocID="{A9D486A5-B082-4AA2-928B-8D261A281F64}" presName="medCircle2" presStyleLbl="vennNode1" presStyleIdx="2" presStyleCnt="4"/>
      <dgm:spPr/>
    </dgm:pt>
    <dgm:pt modelId="{1B5FFD5E-4DEC-42AA-9DFF-04940626D32B}" type="pres">
      <dgm:prSet presAssocID="{A9D486A5-B082-4AA2-928B-8D261A281F64}" presName="txLvlOnly1" presStyleLbl="revTx" presStyleIdx="2" presStyleCnt="4"/>
      <dgm:spPr/>
    </dgm:pt>
    <dgm:pt modelId="{9E22FDE4-56A3-4C80-B25B-391533D94DD4}" type="pres">
      <dgm:prSet presAssocID="{D4512622-908E-4664-BE91-22B77A3C13A0}" presName="noChildren" presStyleCnt="0"/>
      <dgm:spPr/>
    </dgm:pt>
    <dgm:pt modelId="{BE029429-17BC-4267-A872-CC99898BB426}" type="pres">
      <dgm:prSet presAssocID="{D4512622-908E-4664-BE91-22B77A3C13A0}" presName="gap" presStyleCnt="0"/>
      <dgm:spPr/>
    </dgm:pt>
    <dgm:pt modelId="{67EA90AC-F63B-4FEE-9A59-469FEA52050C}" type="pres">
      <dgm:prSet presAssocID="{D4512622-908E-4664-BE91-22B77A3C13A0}" presName="medCircle2" presStyleLbl="vennNode1" presStyleIdx="3" presStyleCnt="4"/>
      <dgm:spPr/>
    </dgm:pt>
    <dgm:pt modelId="{C3678128-D1F4-48CF-8DC3-E9951A622816}" type="pres">
      <dgm:prSet presAssocID="{D4512622-908E-4664-BE91-22B77A3C13A0}" presName="txLvlOnly1" presStyleLbl="revTx" presStyleIdx="3" presStyleCnt="4"/>
      <dgm:spPr/>
    </dgm:pt>
  </dgm:ptLst>
  <dgm:cxnLst>
    <dgm:cxn modelId="{6061422E-3BA6-46EE-864F-A3F5F9153AAE}" type="presOf" srcId="{5B717C95-E2C9-4895-9CC6-33AD12D15BF7}" destId="{D776CC22-2324-4BF8-89B1-FA211FE57B96}" srcOrd="0" destOrd="0" presId="urn:microsoft.com/office/officeart/2008/layout/VerticalCircleList"/>
    <dgm:cxn modelId="{CC9A1740-58AD-4A7B-A542-9C4E7A0A55D2}" type="presOf" srcId="{4BB9A72B-1EDB-4067-B5AF-8BC98AA8AA10}" destId="{992B2AD2-7BFE-4AC3-8C4E-D6817BB38F27}" srcOrd="0" destOrd="0" presId="urn:microsoft.com/office/officeart/2008/layout/VerticalCircleList"/>
    <dgm:cxn modelId="{4C2CFC6F-1B7E-4263-B063-287ABFF7F086}" srcId="{4BB9A72B-1EDB-4067-B5AF-8BC98AA8AA10}" destId="{5B717C95-E2C9-4895-9CC6-33AD12D15BF7}" srcOrd="0" destOrd="0" parTransId="{B0BE498E-9A8E-440A-8D1A-650BCDA44BA2}" sibTransId="{25EA2317-639B-4E89-A870-72627B28F976}"/>
    <dgm:cxn modelId="{22E42673-BCBB-491C-9F5C-1DFDC6A5FFC0}" srcId="{4BB9A72B-1EDB-4067-B5AF-8BC98AA8AA10}" destId="{B97AE955-57A3-429C-B402-40A83D9042E5}" srcOrd="1" destOrd="0" parTransId="{13ECC635-4A69-4EC8-AE8D-36C490E57C9F}" sibTransId="{44D879E9-13FD-45C4-BFBA-EADB51370774}"/>
    <dgm:cxn modelId="{F2DA02C5-5538-4507-B858-9C553CAD9A46}" type="presOf" srcId="{D4512622-908E-4664-BE91-22B77A3C13A0}" destId="{C3678128-D1F4-48CF-8DC3-E9951A622816}" srcOrd="0" destOrd="0" presId="urn:microsoft.com/office/officeart/2008/layout/VerticalCircleList"/>
    <dgm:cxn modelId="{EBD270D1-C43F-4D26-86A3-00F843E75D3C}" type="presOf" srcId="{A9D486A5-B082-4AA2-928B-8D261A281F64}" destId="{1B5FFD5E-4DEC-42AA-9DFF-04940626D32B}" srcOrd="0" destOrd="0" presId="urn:microsoft.com/office/officeart/2008/layout/VerticalCircleList"/>
    <dgm:cxn modelId="{2E9CBED5-11B8-450F-97AF-224435862F5D}" srcId="{4BB9A72B-1EDB-4067-B5AF-8BC98AA8AA10}" destId="{D4512622-908E-4664-BE91-22B77A3C13A0}" srcOrd="3" destOrd="0" parTransId="{9847B2FA-11AD-42FD-9A5C-B54222209D15}" sibTransId="{7240E7C1-DC22-4267-82A2-0E94FB265F9B}"/>
    <dgm:cxn modelId="{E2DCE7DA-0BE3-4A1C-BEF9-FAE8DB377D68}" srcId="{4BB9A72B-1EDB-4067-B5AF-8BC98AA8AA10}" destId="{A9D486A5-B082-4AA2-928B-8D261A281F64}" srcOrd="2" destOrd="0" parTransId="{937E1D7B-5C5F-4F18-945A-0794B73E621A}" sibTransId="{3A4B2428-940D-48C1-BD42-611AC478E24F}"/>
    <dgm:cxn modelId="{5B225DFB-A26D-4DBB-9B74-B131C2AD3BA0}" type="presOf" srcId="{B97AE955-57A3-429C-B402-40A83D9042E5}" destId="{7487E888-D5DB-4BA7-95B2-19723BB219ED}" srcOrd="0" destOrd="0" presId="urn:microsoft.com/office/officeart/2008/layout/VerticalCircleList"/>
    <dgm:cxn modelId="{C578C1BC-D3A8-40F1-86D6-D40292024FAE}" type="presParOf" srcId="{992B2AD2-7BFE-4AC3-8C4E-D6817BB38F27}" destId="{2F6FEB30-33FC-417D-97A6-8249C214D719}" srcOrd="0" destOrd="0" presId="urn:microsoft.com/office/officeart/2008/layout/VerticalCircleList"/>
    <dgm:cxn modelId="{5F686F61-5E0D-466D-B993-433903EE23BE}" type="presParOf" srcId="{2F6FEB30-33FC-417D-97A6-8249C214D719}" destId="{E5207874-A5A8-48F7-8AF5-301D5086BDFD}" srcOrd="0" destOrd="0" presId="urn:microsoft.com/office/officeart/2008/layout/VerticalCircleList"/>
    <dgm:cxn modelId="{10470ACE-9634-4424-982F-202319869A23}" type="presParOf" srcId="{2F6FEB30-33FC-417D-97A6-8249C214D719}" destId="{B39FEFAA-A3AE-48E7-8E25-D8A419644048}" srcOrd="1" destOrd="0" presId="urn:microsoft.com/office/officeart/2008/layout/VerticalCircleList"/>
    <dgm:cxn modelId="{15FD370E-E418-44ED-9075-A1D36D2A195C}" type="presParOf" srcId="{2F6FEB30-33FC-417D-97A6-8249C214D719}" destId="{D776CC22-2324-4BF8-89B1-FA211FE57B96}" srcOrd="2" destOrd="0" presId="urn:microsoft.com/office/officeart/2008/layout/VerticalCircleList"/>
    <dgm:cxn modelId="{A9F7B58F-7886-4872-A2B9-E9D7291502A8}" type="presParOf" srcId="{992B2AD2-7BFE-4AC3-8C4E-D6817BB38F27}" destId="{E56A4676-ED9C-4F64-910F-2B255E192B6C}" srcOrd="1" destOrd="0" presId="urn:microsoft.com/office/officeart/2008/layout/VerticalCircleList"/>
    <dgm:cxn modelId="{9968A37F-DA0F-492A-81FF-BEEB266B13BC}" type="presParOf" srcId="{E56A4676-ED9C-4F64-910F-2B255E192B6C}" destId="{BC0C9F69-930B-4204-B8D3-2C6FCEAC7505}" srcOrd="0" destOrd="0" presId="urn:microsoft.com/office/officeart/2008/layout/VerticalCircleList"/>
    <dgm:cxn modelId="{B6361C0C-FCCE-43D1-A171-697D845F205B}" type="presParOf" srcId="{E56A4676-ED9C-4F64-910F-2B255E192B6C}" destId="{87D7CD77-133F-44A9-9160-AE95B04B8F74}" srcOrd="1" destOrd="0" presId="urn:microsoft.com/office/officeart/2008/layout/VerticalCircleList"/>
    <dgm:cxn modelId="{98E483F4-8329-4336-BC8C-14D6C28C780B}" type="presParOf" srcId="{E56A4676-ED9C-4F64-910F-2B255E192B6C}" destId="{7487E888-D5DB-4BA7-95B2-19723BB219ED}" srcOrd="2" destOrd="0" presId="urn:microsoft.com/office/officeart/2008/layout/VerticalCircleList"/>
    <dgm:cxn modelId="{BB50F5DA-91A7-4FC8-8920-D0C322FC7B01}" type="presParOf" srcId="{992B2AD2-7BFE-4AC3-8C4E-D6817BB38F27}" destId="{8FC3D947-EA91-4DA4-B065-DAF8B7D00FDC}" srcOrd="2" destOrd="0" presId="urn:microsoft.com/office/officeart/2008/layout/VerticalCircleList"/>
    <dgm:cxn modelId="{A3983916-97FD-46B9-AC44-D947E33025D5}" type="presParOf" srcId="{8FC3D947-EA91-4DA4-B065-DAF8B7D00FDC}" destId="{C1F3D082-476B-46F2-BE2C-0DB85FA8E989}" srcOrd="0" destOrd="0" presId="urn:microsoft.com/office/officeart/2008/layout/VerticalCircleList"/>
    <dgm:cxn modelId="{82E0B57B-2EFD-4E1B-9050-C6217A0DE98D}" type="presParOf" srcId="{8FC3D947-EA91-4DA4-B065-DAF8B7D00FDC}" destId="{7600A1F8-667B-4997-AE30-5BF01BFBE4A7}" srcOrd="1" destOrd="0" presId="urn:microsoft.com/office/officeart/2008/layout/VerticalCircleList"/>
    <dgm:cxn modelId="{65E6AE4A-49A7-416A-BB45-7EA9984CFAC0}" type="presParOf" srcId="{8FC3D947-EA91-4DA4-B065-DAF8B7D00FDC}" destId="{1B5FFD5E-4DEC-42AA-9DFF-04940626D32B}" srcOrd="2" destOrd="0" presId="urn:microsoft.com/office/officeart/2008/layout/VerticalCircleList"/>
    <dgm:cxn modelId="{7FF99356-BCAD-483A-AB79-3382CC708CC6}" type="presParOf" srcId="{992B2AD2-7BFE-4AC3-8C4E-D6817BB38F27}" destId="{9E22FDE4-56A3-4C80-B25B-391533D94DD4}" srcOrd="3" destOrd="0" presId="urn:microsoft.com/office/officeart/2008/layout/VerticalCircleList"/>
    <dgm:cxn modelId="{DDA2B645-AA2E-413B-B38A-55C792DB406F}" type="presParOf" srcId="{9E22FDE4-56A3-4C80-B25B-391533D94DD4}" destId="{BE029429-17BC-4267-A872-CC99898BB426}" srcOrd="0" destOrd="0" presId="urn:microsoft.com/office/officeart/2008/layout/VerticalCircleList"/>
    <dgm:cxn modelId="{6D1E3CFA-FBB1-4FF6-80C5-F56A058410E1}" type="presParOf" srcId="{9E22FDE4-56A3-4C80-B25B-391533D94DD4}" destId="{67EA90AC-F63B-4FEE-9A59-469FEA52050C}" srcOrd="1" destOrd="0" presId="urn:microsoft.com/office/officeart/2008/layout/VerticalCircleList"/>
    <dgm:cxn modelId="{AC45DE5F-0F3A-4B35-B5EE-DD560FAC0DF4}" type="presParOf" srcId="{9E22FDE4-56A3-4C80-B25B-391533D94DD4}" destId="{C3678128-D1F4-48CF-8DC3-E9951A622816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B9A72B-1EDB-4067-B5AF-8BC98AA8AA10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B717C95-E2C9-4895-9CC6-33AD12D15BF7}">
      <dgm:prSet phldrT="[Texte]"/>
      <dgm:spPr>
        <a:blipFill>
          <a:blip xmlns:r="http://schemas.openxmlformats.org/officeDocument/2006/relationships" r:embed="rId1"/>
          <a:stretch>
            <a:fillRect l="-5379" b="-3896"/>
          </a:stretch>
        </a:blipFill>
      </dgm:spPr>
      <dgm:t>
        <a:bodyPr/>
        <a:lstStyle/>
        <a:p>
          <a:r>
            <a:rPr lang="fr-FR">
              <a:noFill/>
            </a:rPr>
            <a:t> </a:t>
          </a:r>
        </a:p>
      </dgm:t>
    </dgm:pt>
    <dgm:pt modelId="{B0BE498E-9A8E-440A-8D1A-650BCDA44BA2}" type="parTrans" cxnId="{4C2CFC6F-1B7E-4263-B063-287ABFF7F086}">
      <dgm:prSet/>
      <dgm:spPr/>
      <dgm:t>
        <a:bodyPr/>
        <a:lstStyle/>
        <a:p>
          <a:endParaRPr lang="fr-FR"/>
        </a:p>
      </dgm:t>
    </dgm:pt>
    <dgm:pt modelId="{25EA2317-639B-4E89-A870-72627B28F976}" type="sibTrans" cxnId="{4C2CFC6F-1B7E-4263-B063-287ABFF7F086}">
      <dgm:prSet/>
      <dgm:spPr/>
      <dgm:t>
        <a:bodyPr/>
        <a:lstStyle/>
        <a:p>
          <a:endParaRPr lang="fr-FR"/>
        </a:p>
      </dgm:t>
    </dgm:pt>
    <dgm:pt modelId="{B97AE955-57A3-429C-B402-40A83D9042E5}">
      <dgm:prSet phldrT="[Texte]"/>
      <dgm:spPr>
        <a:blipFill>
          <a:blip xmlns:r="http://schemas.openxmlformats.org/officeDocument/2006/relationships" r:embed="rId2"/>
          <a:stretch>
            <a:fillRect l="-5379" b="-5263"/>
          </a:stretch>
        </a:blipFill>
      </dgm:spPr>
      <dgm:t>
        <a:bodyPr/>
        <a:lstStyle/>
        <a:p>
          <a:r>
            <a:rPr lang="fr-FR">
              <a:noFill/>
            </a:rPr>
            <a:t> </a:t>
          </a:r>
        </a:p>
      </dgm:t>
    </dgm:pt>
    <dgm:pt modelId="{13ECC635-4A69-4EC8-AE8D-36C490E57C9F}" type="parTrans" cxnId="{22E42673-BCBB-491C-9F5C-1DFDC6A5FFC0}">
      <dgm:prSet/>
      <dgm:spPr/>
      <dgm:t>
        <a:bodyPr/>
        <a:lstStyle/>
        <a:p>
          <a:endParaRPr lang="fr-FR"/>
        </a:p>
      </dgm:t>
    </dgm:pt>
    <dgm:pt modelId="{44D879E9-13FD-45C4-BFBA-EADB51370774}" type="sibTrans" cxnId="{22E42673-BCBB-491C-9F5C-1DFDC6A5FFC0}">
      <dgm:prSet/>
      <dgm:spPr/>
      <dgm:t>
        <a:bodyPr/>
        <a:lstStyle/>
        <a:p>
          <a:endParaRPr lang="fr-FR"/>
        </a:p>
      </dgm:t>
    </dgm:pt>
    <dgm:pt modelId="{A9D486A5-B082-4AA2-928B-8D261A281F64}">
      <dgm:prSet phldrT="[Texte]"/>
      <dgm:spPr>
        <a:blipFill>
          <a:blip xmlns:r="http://schemas.openxmlformats.org/officeDocument/2006/relationships" r:embed="rId3"/>
          <a:stretch>
            <a:fillRect l="-5379" b="-3896"/>
          </a:stretch>
        </a:blipFill>
      </dgm:spPr>
      <dgm:t>
        <a:bodyPr/>
        <a:lstStyle/>
        <a:p>
          <a:r>
            <a:rPr lang="fr-FR">
              <a:noFill/>
            </a:rPr>
            <a:t> </a:t>
          </a:r>
        </a:p>
      </dgm:t>
    </dgm:pt>
    <dgm:pt modelId="{937E1D7B-5C5F-4F18-945A-0794B73E621A}" type="parTrans" cxnId="{E2DCE7DA-0BE3-4A1C-BEF9-FAE8DB377D68}">
      <dgm:prSet/>
      <dgm:spPr/>
      <dgm:t>
        <a:bodyPr/>
        <a:lstStyle/>
        <a:p>
          <a:endParaRPr lang="fr-FR"/>
        </a:p>
      </dgm:t>
    </dgm:pt>
    <dgm:pt modelId="{3A4B2428-940D-48C1-BD42-611AC478E24F}" type="sibTrans" cxnId="{E2DCE7DA-0BE3-4A1C-BEF9-FAE8DB377D68}">
      <dgm:prSet/>
      <dgm:spPr/>
      <dgm:t>
        <a:bodyPr/>
        <a:lstStyle/>
        <a:p>
          <a:endParaRPr lang="fr-FR"/>
        </a:p>
      </dgm:t>
    </dgm:pt>
    <dgm:pt modelId="{D4512622-908E-4664-BE91-22B77A3C13A0}">
      <dgm:prSet phldrT="[Texte]"/>
      <dgm:spPr>
        <a:blipFill>
          <a:blip xmlns:r="http://schemas.openxmlformats.org/officeDocument/2006/relationships" r:embed="rId4"/>
          <a:stretch>
            <a:fillRect l="-5379" b="-3896"/>
          </a:stretch>
        </a:blipFill>
      </dgm:spPr>
      <dgm:t>
        <a:bodyPr/>
        <a:lstStyle/>
        <a:p>
          <a:r>
            <a:rPr lang="fr-FR">
              <a:noFill/>
            </a:rPr>
            <a:t> </a:t>
          </a:r>
        </a:p>
      </dgm:t>
    </dgm:pt>
    <dgm:pt modelId="{9847B2FA-11AD-42FD-9A5C-B54222209D15}" type="parTrans" cxnId="{2E9CBED5-11B8-450F-97AF-224435862F5D}">
      <dgm:prSet/>
      <dgm:spPr/>
      <dgm:t>
        <a:bodyPr/>
        <a:lstStyle/>
        <a:p>
          <a:endParaRPr lang="fr-FR"/>
        </a:p>
      </dgm:t>
    </dgm:pt>
    <dgm:pt modelId="{7240E7C1-DC22-4267-82A2-0E94FB265F9B}" type="sibTrans" cxnId="{2E9CBED5-11B8-450F-97AF-224435862F5D}">
      <dgm:prSet/>
      <dgm:spPr/>
      <dgm:t>
        <a:bodyPr/>
        <a:lstStyle/>
        <a:p>
          <a:endParaRPr lang="fr-FR"/>
        </a:p>
      </dgm:t>
    </dgm:pt>
    <dgm:pt modelId="{992B2AD2-7BFE-4AC3-8C4E-D6817BB38F27}" type="pres">
      <dgm:prSet presAssocID="{4BB9A72B-1EDB-4067-B5AF-8BC98AA8AA10}" presName="Name0" presStyleCnt="0">
        <dgm:presLayoutVars>
          <dgm:dir/>
        </dgm:presLayoutVars>
      </dgm:prSet>
      <dgm:spPr/>
    </dgm:pt>
    <dgm:pt modelId="{2F6FEB30-33FC-417D-97A6-8249C214D719}" type="pres">
      <dgm:prSet presAssocID="{5B717C95-E2C9-4895-9CC6-33AD12D15BF7}" presName="noChildren" presStyleCnt="0"/>
      <dgm:spPr/>
    </dgm:pt>
    <dgm:pt modelId="{E5207874-A5A8-48F7-8AF5-301D5086BDFD}" type="pres">
      <dgm:prSet presAssocID="{5B717C95-E2C9-4895-9CC6-33AD12D15BF7}" presName="gap" presStyleCnt="0"/>
      <dgm:spPr/>
    </dgm:pt>
    <dgm:pt modelId="{B39FEFAA-A3AE-48E7-8E25-D8A419644048}" type="pres">
      <dgm:prSet presAssocID="{5B717C95-E2C9-4895-9CC6-33AD12D15BF7}" presName="medCircle2" presStyleLbl="vennNode1" presStyleIdx="0" presStyleCnt="4"/>
      <dgm:spPr/>
    </dgm:pt>
    <dgm:pt modelId="{D776CC22-2324-4BF8-89B1-FA211FE57B96}" type="pres">
      <dgm:prSet presAssocID="{5B717C95-E2C9-4895-9CC6-33AD12D15BF7}" presName="txLvlOnly1" presStyleLbl="revTx" presStyleIdx="0" presStyleCnt="4"/>
      <dgm:spPr/>
    </dgm:pt>
    <dgm:pt modelId="{E56A4676-ED9C-4F64-910F-2B255E192B6C}" type="pres">
      <dgm:prSet presAssocID="{B97AE955-57A3-429C-B402-40A83D9042E5}" presName="noChildren" presStyleCnt="0"/>
      <dgm:spPr/>
    </dgm:pt>
    <dgm:pt modelId="{BC0C9F69-930B-4204-B8D3-2C6FCEAC7505}" type="pres">
      <dgm:prSet presAssocID="{B97AE955-57A3-429C-B402-40A83D9042E5}" presName="gap" presStyleCnt="0"/>
      <dgm:spPr/>
    </dgm:pt>
    <dgm:pt modelId="{87D7CD77-133F-44A9-9160-AE95B04B8F74}" type="pres">
      <dgm:prSet presAssocID="{B97AE955-57A3-429C-B402-40A83D9042E5}" presName="medCircle2" presStyleLbl="vennNode1" presStyleIdx="1" presStyleCnt="4"/>
      <dgm:spPr/>
    </dgm:pt>
    <dgm:pt modelId="{7487E888-D5DB-4BA7-95B2-19723BB219ED}" type="pres">
      <dgm:prSet presAssocID="{B97AE955-57A3-429C-B402-40A83D9042E5}" presName="txLvlOnly1" presStyleLbl="revTx" presStyleIdx="1" presStyleCnt="4"/>
      <dgm:spPr/>
    </dgm:pt>
    <dgm:pt modelId="{8FC3D947-EA91-4DA4-B065-DAF8B7D00FDC}" type="pres">
      <dgm:prSet presAssocID="{A9D486A5-B082-4AA2-928B-8D261A281F64}" presName="noChildren" presStyleCnt="0"/>
      <dgm:spPr/>
    </dgm:pt>
    <dgm:pt modelId="{C1F3D082-476B-46F2-BE2C-0DB85FA8E989}" type="pres">
      <dgm:prSet presAssocID="{A9D486A5-B082-4AA2-928B-8D261A281F64}" presName="gap" presStyleCnt="0"/>
      <dgm:spPr/>
    </dgm:pt>
    <dgm:pt modelId="{7600A1F8-667B-4997-AE30-5BF01BFBE4A7}" type="pres">
      <dgm:prSet presAssocID="{A9D486A5-B082-4AA2-928B-8D261A281F64}" presName="medCircle2" presStyleLbl="vennNode1" presStyleIdx="2" presStyleCnt="4"/>
      <dgm:spPr/>
    </dgm:pt>
    <dgm:pt modelId="{1B5FFD5E-4DEC-42AA-9DFF-04940626D32B}" type="pres">
      <dgm:prSet presAssocID="{A9D486A5-B082-4AA2-928B-8D261A281F64}" presName="txLvlOnly1" presStyleLbl="revTx" presStyleIdx="2" presStyleCnt="4"/>
      <dgm:spPr/>
    </dgm:pt>
    <dgm:pt modelId="{9E22FDE4-56A3-4C80-B25B-391533D94DD4}" type="pres">
      <dgm:prSet presAssocID="{D4512622-908E-4664-BE91-22B77A3C13A0}" presName="noChildren" presStyleCnt="0"/>
      <dgm:spPr/>
    </dgm:pt>
    <dgm:pt modelId="{BE029429-17BC-4267-A872-CC99898BB426}" type="pres">
      <dgm:prSet presAssocID="{D4512622-908E-4664-BE91-22B77A3C13A0}" presName="gap" presStyleCnt="0"/>
      <dgm:spPr/>
    </dgm:pt>
    <dgm:pt modelId="{67EA90AC-F63B-4FEE-9A59-469FEA52050C}" type="pres">
      <dgm:prSet presAssocID="{D4512622-908E-4664-BE91-22B77A3C13A0}" presName="medCircle2" presStyleLbl="vennNode1" presStyleIdx="3" presStyleCnt="4"/>
      <dgm:spPr/>
    </dgm:pt>
    <dgm:pt modelId="{C3678128-D1F4-48CF-8DC3-E9951A622816}" type="pres">
      <dgm:prSet presAssocID="{D4512622-908E-4664-BE91-22B77A3C13A0}" presName="txLvlOnly1" presStyleLbl="revTx" presStyleIdx="3" presStyleCnt="4"/>
      <dgm:spPr/>
    </dgm:pt>
  </dgm:ptLst>
  <dgm:cxnLst>
    <dgm:cxn modelId="{6061422E-3BA6-46EE-864F-A3F5F9153AAE}" type="presOf" srcId="{5B717C95-E2C9-4895-9CC6-33AD12D15BF7}" destId="{D776CC22-2324-4BF8-89B1-FA211FE57B96}" srcOrd="0" destOrd="0" presId="urn:microsoft.com/office/officeart/2008/layout/VerticalCircleList"/>
    <dgm:cxn modelId="{CC9A1740-58AD-4A7B-A542-9C4E7A0A55D2}" type="presOf" srcId="{4BB9A72B-1EDB-4067-B5AF-8BC98AA8AA10}" destId="{992B2AD2-7BFE-4AC3-8C4E-D6817BB38F27}" srcOrd="0" destOrd="0" presId="urn:microsoft.com/office/officeart/2008/layout/VerticalCircleList"/>
    <dgm:cxn modelId="{4C2CFC6F-1B7E-4263-B063-287ABFF7F086}" srcId="{4BB9A72B-1EDB-4067-B5AF-8BC98AA8AA10}" destId="{5B717C95-E2C9-4895-9CC6-33AD12D15BF7}" srcOrd="0" destOrd="0" parTransId="{B0BE498E-9A8E-440A-8D1A-650BCDA44BA2}" sibTransId="{25EA2317-639B-4E89-A870-72627B28F976}"/>
    <dgm:cxn modelId="{22E42673-BCBB-491C-9F5C-1DFDC6A5FFC0}" srcId="{4BB9A72B-1EDB-4067-B5AF-8BC98AA8AA10}" destId="{B97AE955-57A3-429C-B402-40A83D9042E5}" srcOrd="1" destOrd="0" parTransId="{13ECC635-4A69-4EC8-AE8D-36C490E57C9F}" sibTransId="{44D879E9-13FD-45C4-BFBA-EADB51370774}"/>
    <dgm:cxn modelId="{F2DA02C5-5538-4507-B858-9C553CAD9A46}" type="presOf" srcId="{D4512622-908E-4664-BE91-22B77A3C13A0}" destId="{C3678128-D1F4-48CF-8DC3-E9951A622816}" srcOrd="0" destOrd="0" presId="urn:microsoft.com/office/officeart/2008/layout/VerticalCircleList"/>
    <dgm:cxn modelId="{EBD270D1-C43F-4D26-86A3-00F843E75D3C}" type="presOf" srcId="{A9D486A5-B082-4AA2-928B-8D261A281F64}" destId="{1B5FFD5E-4DEC-42AA-9DFF-04940626D32B}" srcOrd="0" destOrd="0" presId="urn:microsoft.com/office/officeart/2008/layout/VerticalCircleList"/>
    <dgm:cxn modelId="{2E9CBED5-11B8-450F-97AF-224435862F5D}" srcId="{4BB9A72B-1EDB-4067-B5AF-8BC98AA8AA10}" destId="{D4512622-908E-4664-BE91-22B77A3C13A0}" srcOrd="3" destOrd="0" parTransId="{9847B2FA-11AD-42FD-9A5C-B54222209D15}" sibTransId="{7240E7C1-DC22-4267-82A2-0E94FB265F9B}"/>
    <dgm:cxn modelId="{E2DCE7DA-0BE3-4A1C-BEF9-FAE8DB377D68}" srcId="{4BB9A72B-1EDB-4067-B5AF-8BC98AA8AA10}" destId="{A9D486A5-B082-4AA2-928B-8D261A281F64}" srcOrd="2" destOrd="0" parTransId="{937E1D7B-5C5F-4F18-945A-0794B73E621A}" sibTransId="{3A4B2428-940D-48C1-BD42-611AC478E24F}"/>
    <dgm:cxn modelId="{5B225DFB-A26D-4DBB-9B74-B131C2AD3BA0}" type="presOf" srcId="{B97AE955-57A3-429C-B402-40A83D9042E5}" destId="{7487E888-D5DB-4BA7-95B2-19723BB219ED}" srcOrd="0" destOrd="0" presId="urn:microsoft.com/office/officeart/2008/layout/VerticalCircleList"/>
    <dgm:cxn modelId="{C578C1BC-D3A8-40F1-86D6-D40292024FAE}" type="presParOf" srcId="{992B2AD2-7BFE-4AC3-8C4E-D6817BB38F27}" destId="{2F6FEB30-33FC-417D-97A6-8249C214D719}" srcOrd="0" destOrd="0" presId="urn:microsoft.com/office/officeart/2008/layout/VerticalCircleList"/>
    <dgm:cxn modelId="{5F686F61-5E0D-466D-B993-433903EE23BE}" type="presParOf" srcId="{2F6FEB30-33FC-417D-97A6-8249C214D719}" destId="{E5207874-A5A8-48F7-8AF5-301D5086BDFD}" srcOrd="0" destOrd="0" presId="urn:microsoft.com/office/officeart/2008/layout/VerticalCircleList"/>
    <dgm:cxn modelId="{10470ACE-9634-4424-982F-202319869A23}" type="presParOf" srcId="{2F6FEB30-33FC-417D-97A6-8249C214D719}" destId="{B39FEFAA-A3AE-48E7-8E25-D8A419644048}" srcOrd="1" destOrd="0" presId="urn:microsoft.com/office/officeart/2008/layout/VerticalCircleList"/>
    <dgm:cxn modelId="{15FD370E-E418-44ED-9075-A1D36D2A195C}" type="presParOf" srcId="{2F6FEB30-33FC-417D-97A6-8249C214D719}" destId="{D776CC22-2324-4BF8-89B1-FA211FE57B96}" srcOrd="2" destOrd="0" presId="urn:microsoft.com/office/officeart/2008/layout/VerticalCircleList"/>
    <dgm:cxn modelId="{A9F7B58F-7886-4872-A2B9-E9D7291502A8}" type="presParOf" srcId="{992B2AD2-7BFE-4AC3-8C4E-D6817BB38F27}" destId="{E56A4676-ED9C-4F64-910F-2B255E192B6C}" srcOrd="1" destOrd="0" presId="urn:microsoft.com/office/officeart/2008/layout/VerticalCircleList"/>
    <dgm:cxn modelId="{9968A37F-DA0F-492A-81FF-BEEB266B13BC}" type="presParOf" srcId="{E56A4676-ED9C-4F64-910F-2B255E192B6C}" destId="{BC0C9F69-930B-4204-B8D3-2C6FCEAC7505}" srcOrd="0" destOrd="0" presId="urn:microsoft.com/office/officeart/2008/layout/VerticalCircleList"/>
    <dgm:cxn modelId="{B6361C0C-FCCE-43D1-A171-697D845F205B}" type="presParOf" srcId="{E56A4676-ED9C-4F64-910F-2B255E192B6C}" destId="{87D7CD77-133F-44A9-9160-AE95B04B8F74}" srcOrd="1" destOrd="0" presId="urn:microsoft.com/office/officeart/2008/layout/VerticalCircleList"/>
    <dgm:cxn modelId="{98E483F4-8329-4336-BC8C-14D6C28C780B}" type="presParOf" srcId="{E56A4676-ED9C-4F64-910F-2B255E192B6C}" destId="{7487E888-D5DB-4BA7-95B2-19723BB219ED}" srcOrd="2" destOrd="0" presId="urn:microsoft.com/office/officeart/2008/layout/VerticalCircleList"/>
    <dgm:cxn modelId="{BB50F5DA-91A7-4FC8-8920-D0C322FC7B01}" type="presParOf" srcId="{992B2AD2-7BFE-4AC3-8C4E-D6817BB38F27}" destId="{8FC3D947-EA91-4DA4-B065-DAF8B7D00FDC}" srcOrd="2" destOrd="0" presId="urn:microsoft.com/office/officeart/2008/layout/VerticalCircleList"/>
    <dgm:cxn modelId="{A3983916-97FD-46B9-AC44-D947E33025D5}" type="presParOf" srcId="{8FC3D947-EA91-4DA4-B065-DAF8B7D00FDC}" destId="{C1F3D082-476B-46F2-BE2C-0DB85FA8E989}" srcOrd="0" destOrd="0" presId="urn:microsoft.com/office/officeart/2008/layout/VerticalCircleList"/>
    <dgm:cxn modelId="{82E0B57B-2EFD-4E1B-9050-C6217A0DE98D}" type="presParOf" srcId="{8FC3D947-EA91-4DA4-B065-DAF8B7D00FDC}" destId="{7600A1F8-667B-4997-AE30-5BF01BFBE4A7}" srcOrd="1" destOrd="0" presId="urn:microsoft.com/office/officeart/2008/layout/VerticalCircleList"/>
    <dgm:cxn modelId="{65E6AE4A-49A7-416A-BB45-7EA9984CFAC0}" type="presParOf" srcId="{8FC3D947-EA91-4DA4-B065-DAF8B7D00FDC}" destId="{1B5FFD5E-4DEC-42AA-9DFF-04940626D32B}" srcOrd="2" destOrd="0" presId="urn:microsoft.com/office/officeart/2008/layout/VerticalCircleList"/>
    <dgm:cxn modelId="{7FF99356-BCAD-483A-AB79-3382CC708CC6}" type="presParOf" srcId="{992B2AD2-7BFE-4AC3-8C4E-D6817BB38F27}" destId="{9E22FDE4-56A3-4C80-B25B-391533D94DD4}" srcOrd="3" destOrd="0" presId="urn:microsoft.com/office/officeart/2008/layout/VerticalCircleList"/>
    <dgm:cxn modelId="{DDA2B645-AA2E-413B-B38A-55C792DB406F}" type="presParOf" srcId="{9E22FDE4-56A3-4C80-B25B-391533D94DD4}" destId="{BE029429-17BC-4267-A872-CC99898BB426}" srcOrd="0" destOrd="0" presId="urn:microsoft.com/office/officeart/2008/layout/VerticalCircleList"/>
    <dgm:cxn modelId="{6D1E3CFA-FBB1-4FF6-80C5-F56A058410E1}" type="presParOf" srcId="{9E22FDE4-56A3-4C80-B25B-391533D94DD4}" destId="{67EA90AC-F63B-4FEE-9A59-469FEA52050C}" srcOrd="1" destOrd="0" presId="urn:microsoft.com/office/officeart/2008/layout/VerticalCircleList"/>
    <dgm:cxn modelId="{AC45DE5F-0F3A-4B35-B5EE-DD560FAC0DF4}" type="presParOf" srcId="{9E22FDE4-56A3-4C80-B25B-391533D94DD4}" destId="{C3678128-D1F4-48CF-8DC3-E9951A622816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3F79A9-19AE-4672-A8EB-3925CBC25D35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E0AA4FB5-9E95-4AAF-AE66-86A1C2B9F070}">
      <dgm:prSet phldrT="[Texte]"/>
      <dgm:spPr/>
      <dgm:t>
        <a:bodyPr/>
        <a:lstStyle/>
        <a:p>
          <a:r>
            <a:rPr lang="fr-FR" dirty="0"/>
            <a:t>Modèle de plongeur</a:t>
          </a:r>
        </a:p>
      </dgm:t>
    </dgm:pt>
    <dgm:pt modelId="{596158D1-3B41-42B5-A406-ADA18C1DFA17}" type="parTrans" cxnId="{8C949D60-B5DD-4C61-8924-61A6A10DDBB2}">
      <dgm:prSet/>
      <dgm:spPr/>
      <dgm:t>
        <a:bodyPr/>
        <a:lstStyle/>
        <a:p>
          <a:endParaRPr lang="fr-FR"/>
        </a:p>
      </dgm:t>
    </dgm:pt>
    <dgm:pt modelId="{F2CEF33E-0D24-400D-9FA4-F1564A676BC3}" type="sibTrans" cxnId="{8C949D60-B5DD-4C61-8924-61A6A10DDBB2}">
      <dgm:prSet/>
      <dgm:spPr/>
      <dgm:t>
        <a:bodyPr/>
        <a:lstStyle/>
        <a:p>
          <a:endParaRPr lang="fr-FR"/>
        </a:p>
      </dgm:t>
    </dgm:pt>
    <dgm:pt modelId="{50B9E9E9-0576-4061-BB16-C94CDDBE8E43}">
      <dgm:prSet phldrT="[Texte]"/>
      <dgm:spPr/>
      <dgm:t>
        <a:bodyPr/>
        <a:lstStyle/>
        <a:p>
          <a:r>
            <a:rPr lang="fr-FR" dirty="0"/>
            <a:t>Modèle de plongeoir</a:t>
          </a:r>
        </a:p>
      </dgm:t>
    </dgm:pt>
    <dgm:pt modelId="{3F28016F-2F14-485E-8BFC-0CD0E8FCA84C}" type="parTrans" cxnId="{627571DE-1D6E-4812-B8E2-F3F00FA9DA0C}">
      <dgm:prSet/>
      <dgm:spPr/>
      <dgm:t>
        <a:bodyPr/>
        <a:lstStyle/>
        <a:p>
          <a:endParaRPr lang="fr-FR"/>
        </a:p>
      </dgm:t>
    </dgm:pt>
    <dgm:pt modelId="{836691A6-061F-4793-AE59-4A91AA9BE1CF}" type="sibTrans" cxnId="{627571DE-1D6E-4812-B8E2-F3F00FA9DA0C}">
      <dgm:prSet/>
      <dgm:spPr/>
      <dgm:t>
        <a:bodyPr/>
        <a:lstStyle/>
        <a:p>
          <a:endParaRPr lang="fr-FR"/>
        </a:p>
      </dgm:t>
    </dgm:pt>
    <dgm:pt modelId="{2D3B435C-A44E-441B-B699-6E415BB386D2}">
      <dgm:prSet phldrT="[Texte]"/>
      <dgm:spPr/>
      <dgm:t>
        <a:bodyPr/>
        <a:lstStyle/>
        <a:p>
          <a:r>
            <a:rPr lang="fr-FR" dirty="0"/>
            <a:t>Outil pour l’étude de la synchronisation temporelle</a:t>
          </a:r>
        </a:p>
      </dgm:t>
    </dgm:pt>
    <dgm:pt modelId="{B852D08E-AA61-4FB4-97A2-65FDB120FA76}" type="parTrans" cxnId="{BFF3B7FC-7A05-4BD1-B661-D1C068FCDE71}">
      <dgm:prSet/>
      <dgm:spPr/>
      <dgm:t>
        <a:bodyPr/>
        <a:lstStyle/>
        <a:p>
          <a:endParaRPr lang="fr-FR"/>
        </a:p>
      </dgm:t>
    </dgm:pt>
    <dgm:pt modelId="{1298FC90-EA04-40BE-BC26-F70C40EA7ED2}" type="sibTrans" cxnId="{BFF3B7FC-7A05-4BD1-B661-D1C068FCDE71}">
      <dgm:prSet/>
      <dgm:spPr/>
      <dgm:t>
        <a:bodyPr/>
        <a:lstStyle/>
        <a:p>
          <a:endParaRPr lang="fr-FR"/>
        </a:p>
      </dgm:t>
    </dgm:pt>
    <dgm:pt modelId="{3AE85AF5-3531-4565-A196-96A29F6AF940}">
      <dgm:prSet phldrT="[Texte]"/>
      <dgm:spPr/>
      <dgm:t>
        <a:bodyPr/>
        <a:lstStyle/>
        <a:p>
          <a:r>
            <a:rPr lang="fr-FR" dirty="0"/>
            <a:t>Effort d’interaction</a:t>
          </a:r>
        </a:p>
      </dgm:t>
    </dgm:pt>
    <dgm:pt modelId="{D54C7557-CD2F-4036-A1CC-02E98C686C9D}" type="parTrans" cxnId="{57B70B29-3814-4AC2-A674-056A9DFCBA18}">
      <dgm:prSet/>
      <dgm:spPr/>
      <dgm:t>
        <a:bodyPr/>
        <a:lstStyle/>
        <a:p>
          <a:endParaRPr lang="fr-FR"/>
        </a:p>
      </dgm:t>
    </dgm:pt>
    <dgm:pt modelId="{47B8B47F-6038-40B1-A8F2-3971AB36ABBE}" type="sibTrans" cxnId="{57B70B29-3814-4AC2-A674-056A9DFCBA18}">
      <dgm:prSet/>
      <dgm:spPr/>
      <dgm:t>
        <a:bodyPr/>
        <a:lstStyle/>
        <a:p>
          <a:endParaRPr lang="fr-FR"/>
        </a:p>
      </dgm:t>
    </dgm:pt>
    <dgm:pt modelId="{6B8F8A89-946C-48C5-AAB1-03E6BADA581E}" type="pres">
      <dgm:prSet presAssocID="{B43F79A9-19AE-4672-A8EB-3925CBC25D35}" presName="Name0" presStyleCnt="0">
        <dgm:presLayoutVars>
          <dgm:dir/>
          <dgm:resizeHandles val="exact"/>
        </dgm:presLayoutVars>
      </dgm:prSet>
      <dgm:spPr/>
    </dgm:pt>
    <dgm:pt modelId="{85177661-8C33-4D5C-90D4-0A0E6BAE472E}" type="pres">
      <dgm:prSet presAssocID="{B43F79A9-19AE-4672-A8EB-3925CBC25D35}" presName="vNodes" presStyleCnt="0"/>
      <dgm:spPr/>
    </dgm:pt>
    <dgm:pt modelId="{6EE8B20C-4435-4BAF-A11E-AFA0113E62AC}" type="pres">
      <dgm:prSet presAssocID="{E0AA4FB5-9E95-4AAF-AE66-86A1C2B9F070}" presName="node" presStyleLbl="node1" presStyleIdx="0" presStyleCnt="4">
        <dgm:presLayoutVars>
          <dgm:bulletEnabled val="1"/>
        </dgm:presLayoutVars>
      </dgm:prSet>
      <dgm:spPr/>
    </dgm:pt>
    <dgm:pt modelId="{00EA5FCE-F595-4E55-8ACF-042B45AE94F9}" type="pres">
      <dgm:prSet presAssocID="{F2CEF33E-0D24-400D-9FA4-F1564A676BC3}" presName="spacerT" presStyleCnt="0"/>
      <dgm:spPr/>
    </dgm:pt>
    <dgm:pt modelId="{925DF35D-AA9E-40E3-AA3E-AC8792DB178C}" type="pres">
      <dgm:prSet presAssocID="{F2CEF33E-0D24-400D-9FA4-F1564A676BC3}" presName="sibTrans" presStyleLbl="sibTrans2D1" presStyleIdx="0" presStyleCnt="3"/>
      <dgm:spPr/>
    </dgm:pt>
    <dgm:pt modelId="{0BB7C301-7E02-437B-94ED-DBF5174A41B7}" type="pres">
      <dgm:prSet presAssocID="{F2CEF33E-0D24-400D-9FA4-F1564A676BC3}" presName="spacerB" presStyleCnt="0"/>
      <dgm:spPr/>
    </dgm:pt>
    <dgm:pt modelId="{A2DBB495-6780-41CE-8BC2-9412E20002A6}" type="pres">
      <dgm:prSet presAssocID="{3AE85AF5-3531-4565-A196-96A29F6AF940}" presName="node" presStyleLbl="node1" presStyleIdx="1" presStyleCnt="4">
        <dgm:presLayoutVars>
          <dgm:bulletEnabled val="1"/>
        </dgm:presLayoutVars>
      </dgm:prSet>
      <dgm:spPr/>
    </dgm:pt>
    <dgm:pt modelId="{AE6382BE-A71A-4D98-B69A-194084A1E15B}" type="pres">
      <dgm:prSet presAssocID="{47B8B47F-6038-40B1-A8F2-3971AB36ABBE}" presName="spacerT" presStyleCnt="0"/>
      <dgm:spPr/>
    </dgm:pt>
    <dgm:pt modelId="{5B6EEABE-7986-4BF0-8F35-9AFCE9FECE3B}" type="pres">
      <dgm:prSet presAssocID="{47B8B47F-6038-40B1-A8F2-3971AB36ABBE}" presName="sibTrans" presStyleLbl="sibTrans2D1" presStyleIdx="1" presStyleCnt="3"/>
      <dgm:spPr/>
    </dgm:pt>
    <dgm:pt modelId="{D754BFA6-6044-4AE2-ABCF-835D1E3D305D}" type="pres">
      <dgm:prSet presAssocID="{47B8B47F-6038-40B1-A8F2-3971AB36ABBE}" presName="spacerB" presStyleCnt="0"/>
      <dgm:spPr/>
    </dgm:pt>
    <dgm:pt modelId="{D210169C-E89F-499A-A6BB-04363735D397}" type="pres">
      <dgm:prSet presAssocID="{50B9E9E9-0576-4061-BB16-C94CDDBE8E43}" presName="node" presStyleLbl="node1" presStyleIdx="2" presStyleCnt="4">
        <dgm:presLayoutVars>
          <dgm:bulletEnabled val="1"/>
        </dgm:presLayoutVars>
      </dgm:prSet>
      <dgm:spPr/>
    </dgm:pt>
    <dgm:pt modelId="{9FB00E51-A902-4CB4-8FD5-F189A008ECE9}" type="pres">
      <dgm:prSet presAssocID="{B43F79A9-19AE-4672-A8EB-3925CBC25D35}" presName="sibTransLast" presStyleLbl="sibTrans2D1" presStyleIdx="2" presStyleCnt="3"/>
      <dgm:spPr/>
    </dgm:pt>
    <dgm:pt modelId="{A9541F54-C3C0-4863-A90C-2967B072BB51}" type="pres">
      <dgm:prSet presAssocID="{B43F79A9-19AE-4672-A8EB-3925CBC25D35}" presName="connectorText" presStyleLbl="sibTrans2D1" presStyleIdx="2" presStyleCnt="3"/>
      <dgm:spPr/>
    </dgm:pt>
    <dgm:pt modelId="{5B35D76C-A02F-40A5-AA09-984DB375E25D}" type="pres">
      <dgm:prSet presAssocID="{B43F79A9-19AE-4672-A8EB-3925CBC25D35}" presName="lastNode" presStyleLbl="node1" presStyleIdx="3" presStyleCnt="4">
        <dgm:presLayoutVars>
          <dgm:bulletEnabled val="1"/>
        </dgm:presLayoutVars>
      </dgm:prSet>
      <dgm:spPr/>
    </dgm:pt>
  </dgm:ptLst>
  <dgm:cxnLst>
    <dgm:cxn modelId="{B64B1027-FE51-41AA-A8EE-624F171ABE82}" type="presOf" srcId="{836691A6-061F-4793-AE59-4A91AA9BE1CF}" destId="{A9541F54-C3C0-4863-A90C-2967B072BB51}" srcOrd="1" destOrd="0" presId="urn:microsoft.com/office/officeart/2005/8/layout/equation2"/>
    <dgm:cxn modelId="{57B70B29-3814-4AC2-A674-056A9DFCBA18}" srcId="{B43F79A9-19AE-4672-A8EB-3925CBC25D35}" destId="{3AE85AF5-3531-4565-A196-96A29F6AF940}" srcOrd="1" destOrd="0" parTransId="{D54C7557-CD2F-4036-A1CC-02E98C686C9D}" sibTransId="{47B8B47F-6038-40B1-A8F2-3971AB36ABBE}"/>
    <dgm:cxn modelId="{7B86AB31-9259-4121-896E-AD74621D5945}" type="presOf" srcId="{50B9E9E9-0576-4061-BB16-C94CDDBE8E43}" destId="{D210169C-E89F-499A-A6BB-04363735D397}" srcOrd="0" destOrd="0" presId="urn:microsoft.com/office/officeart/2005/8/layout/equation2"/>
    <dgm:cxn modelId="{8C949D60-B5DD-4C61-8924-61A6A10DDBB2}" srcId="{B43F79A9-19AE-4672-A8EB-3925CBC25D35}" destId="{E0AA4FB5-9E95-4AAF-AE66-86A1C2B9F070}" srcOrd="0" destOrd="0" parTransId="{596158D1-3B41-42B5-A406-ADA18C1DFA17}" sibTransId="{F2CEF33E-0D24-400D-9FA4-F1564A676BC3}"/>
    <dgm:cxn modelId="{1E452762-0299-4B80-8A5E-F9E784DC552E}" type="presOf" srcId="{2D3B435C-A44E-441B-B699-6E415BB386D2}" destId="{5B35D76C-A02F-40A5-AA09-984DB375E25D}" srcOrd="0" destOrd="0" presId="urn:microsoft.com/office/officeart/2005/8/layout/equation2"/>
    <dgm:cxn modelId="{3DF58445-6880-43F1-83B6-754AD6F32C73}" type="presOf" srcId="{E0AA4FB5-9E95-4AAF-AE66-86A1C2B9F070}" destId="{6EE8B20C-4435-4BAF-A11E-AFA0113E62AC}" srcOrd="0" destOrd="0" presId="urn:microsoft.com/office/officeart/2005/8/layout/equation2"/>
    <dgm:cxn modelId="{1EDEB67F-F90C-4C22-9300-7E2985854F7A}" type="presOf" srcId="{836691A6-061F-4793-AE59-4A91AA9BE1CF}" destId="{9FB00E51-A902-4CB4-8FD5-F189A008ECE9}" srcOrd="0" destOrd="0" presId="urn:microsoft.com/office/officeart/2005/8/layout/equation2"/>
    <dgm:cxn modelId="{C120C887-295F-48B0-A52B-A8E717EE4E3C}" type="presOf" srcId="{F2CEF33E-0D24-400D-9FA4-F1564A676BC3}" destId="{925DF35D-AA9E-40E3-AA3E-AC8792DB178C}" srcOrd="0" destOrd="0" presId="urn:microsoft.com/office/officeart/2005/8/layout/equation2"/>
    <dgm:cxn modelId="{9E441BB3-AF62-464A-8EAC-2985B9A5FF0C}" type="presOf" srcId="{47B8B47F-6038-40B1-A8F2-3971AB36ABBE}" destId="{5B6EEABE-7986-4BF0-8F35-9AFCE9FECE3B}" srcOrd="0" destOrd="0" presId="urn:microsoft.com/office/officeart/2005/8/layout/equation2"/>
    <dgm:cxn modelId="{90C437C3-7688-4A13-9A31-A695A32941F0}" type="presOf" srcId="{B43F79A9-19AE-4672-A8EB-3925CBC25D35}" destId="{6B8F8A89-946C-48C5-AAB1-03E6BADA581E}" srcOrd="0" destOrd="0" presId="urn:microsoft.com/office/officeart/2005/8/layout/equation2"/>
    <dgm:cxn modelId="{627571DE-1D6E-4812-B8E2-F3F00FA9DA0C}" srcId="{B43F79A9-19AE-4672-A8EB-3925CBC25D35}" destId="{50B9E9E9-0576-4061-BB16-C94CDDBE8E43}" srcOrd="2" destOrd="0" parTransId="{3F28016F-2F14-485E-8BFC-0CD0E8FCA84C}" sibTransId="{836691A6-061F-4793-AE59-4A91AA9BE1CF}"/>
    <dgm:cxn modelId="{5212D8F8-E72B-4F0B-8F0F-E691AEA5038E}" type="presOf" srcId="{3AE85AF5-3531-4565-A196-96A29F6AF940}" destId="{A2DBB495-6780-41CE-8BC2-9412E20002A6}" srcOrd="0" destOrd="0" presId="urn:microsoft.com/office/officeart/2005/8/layout/equation2"/>
    <dgm:cxn modelId="{BFF3B7FC-7A05-4BD1-B661-D1C068FCDE71}" srcId="{B43F79A9-19AE-4672-A8EB-3925CBC25D35}" destId="{2D3B435C-A44E-441B-B699-6E415BB386D2}" srcOrd="3" destOrd="0" parTransId="{B852D08E-AA61-4FB4-97A2-65FDB120FA76}" sibTransId="{1298FC90-EA04-40BE-BC26-F70C40EA7ED2}"/>
    <dgm:cxn modelId="{E9FD7196-CE9B-4875-A36B-4D102B46D1FF}" type="presParOf" srcId="{6B8F8A89-946C-48C5-AAB1-03E6BADA581E}" destId="{85177661-8C33-4D5C-90D4-0A0E6BAE472E}" srcOrd="0" destOrd="0" presId="urn:microsoft.com/office/officeart/2005/8/layout/equation2"/>
    <dgm:cxn modelId="{E34C0189-83F7-444C-AA0F-ED447C873FE7}" type="presParOf" srcId="{85177661-8C33-4D5C-90D4-0A0E6BAE472E}" destId="{6EE8B20C-4435-4BAF-A11E-AFA0113E62AC}" srcOrd="0" destOrd="0" presId="urn:microsoft.com/office/officeart/2005/8/layout/equation2"/>
    <dgm:cxn modelId="{334884F3-F675-47BB-9DBE-FDBEEC2BEA08}" type="presParOf" srcId="{85177661-8C33-4D5C-90D4-0A0E6BAE472E}" destId="{00EA5FCE-F595-4E55-8ACF-042B45AE94F9}" srcOrd="1" destOrd="0" presId="urn:microsoft.com/office/officeart/2005/8/layout/equation2"/>
    <dgm:cxn modelId="{05BD4181-00D2-45C4-AAF9-8F05E9684310}" type="presParOf" srcId="{85177661-8C33-4D5C-90D4-0A0E6BAE472E}" destId="{925DF35D-AA9E-40E3-AA3E-AC8792DB178C}" srcOrd="2" destOrd="0" presId="urn:microsoft.com/office/officeart/2005/8/layout/equation2"/>
    <dgm:cxn modelId="{F8B1D095-05A2-486A-8350-23D4D3BA9F01}" type="presParOf" srcId="{85177661-8C33-4D5C-90D4-0A0E6BAE472E}" destId="{0BB7C301-7E02-437B-94ED-DBF5174A41B7}" srcOrd="3" destOrd="0" presId="urn:microsoft.com/office/officeart/2005/8/layout/equation2"/>
    <dgm:cxn modelId="{76E76061-0035-4CB3-9747-48A79BD5F58A}" type="presParOf" srcId="{85177661-8C33-4D5C-90D4-0A0E6BAE472E}" destId="{A2DBB495-6780-41CE-8BC2-9412E20002A6}" srcOrd="4" destOrd="0" presId="urn:microsoft.com/office/officeart/2005/8/layout/equation2"/>
    <dgm:cxn modelId="{DDE7CAAD-BC34-4986-A79C-F14292C9F83C}" type="presParOf" srcId="{85177661-8C33-4D5C-90D4-0A0E6BAE472E}" destId="{AE6382BE-A71A-4D98-B69A-194084A1E15B}" srcOrd="5" destOrd="0" presId="urn:microsoft.com/office/officeart/2005/8/layout/equation2"/>
    <dgm:cxn modelId="{C9F16B66-6CAF-4BD0-BE13-32F2B386A05C}" type="presParOf" srcId="{85177661-8C33-4D5C-90D4-0A0E6BAE472E}" destId="{5B6EEABE-7986-4BF0-8F35-9AFCE9FECE3B}" srcOrd="6" destOrd="0" presId="urn:microsoft.com/office/officeart/2005/8/layout/equation2"/>
    <dgm:cxn modelId="{337E3249-9943-4B7F-B0A2-AB6EEF5DA20B}" type="presParOf" srcId="{85177661-8C33-4D5C-90D4-0A0E6BAE472E}" destId="{D754BFA6-6044-4AE2-ABCF-835D1E3D305D}" srcOrd="7" destOrd="0" presId="urn:microsoft.com/office/officeart/2005/8/layout/equation2"/>
    <dgm:cxn modelId="{96D99EFA-A30A-4CD6-B608-DD651EC17A78}" type="presParOf" srcId="{85177661-8C33-4D5C-90D4-0A0E6BAE472E}" destId="{D210169C-E89F-499A-A6BB-04363735D397}" srcOrd="8" destOrd="0" presId="urn:microsoft.com/office/officeart/2005/8/layout/equation2"/>
    <dgm:cxn modelId="{9B3C5926-DF40-490B-AD2D-8123A6A44768}" type="presParOf" srcId="{6B8F8A89-946C-48C5-AAB1-03E6BADA581E}" destId="{9FB00E51-A902-4CB4-8FD5-F189A008ECE9}" srcOrd="1" destOrd="0" presId="urn:microsoft.com/office/officeart/2005/8/layout/equation2"/>
    <dgm:cxn modelId="{28CE4990-35AE-4ECD-904D-363F0C837B3E}" type="presParOf" srcId="{9FB00E51-A902-4CB4-8FD5-F189A008ECE9}" destId="{A9541F54-C3C0-4863-A90C-2967B072BB51}" srcOrd="0" destOrd="0" presId="urn:microsoft.com/office/officeart/2005/8/layout/equation2"/>
    <dgm:cxn modelId="{C4A4DCE2-2DFF-4D29-8FC0-EB202832730C}" type="presParOf" srcId="{6B8F8A89-946C-48C5-AAB1-03E6BADA581E}" destId="{5B35D76C-A02F-40A5-AA09-984DB375E25D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770B69-D721-46DA-8404-6848B463CEA5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9B8D40B-67F9-4C3B-BF8E-23F29596E9EE}">
      <dgm:prSet phldrT="[Texte]"/>
      <dgm:spPr/>
      <dgm:t>
        <a:bodyPr/>
        <a:lstStyle/>
        <a:p>
          <a:r>
            <a:rPr lang="fr-FR" dirty="0"/>
            <a:t>Déterminer des critères dynamiques à analyser</a:t>
          </a:r>
        </a:p>
      </dgm:t>
    </dgm:pt>
    <dgm:pt modelId="{F60BD56F-74EB-4308-8876-F6431E725121}" type="parTrans" cxnId="{47D1184D-E217-43CA-849E-E1CE1C702BEF}">
      <dgm:prSet/>
      <dgm:spPr/>
      <dgm:t>
        <a:bodyPr/>
        <a:lstStyle/>
        <a:p>
          <a:endParaRPr lang="fr-FR"/>
        </a:p>
      </dgm:t>
    </dgm:pt>
    <dgm:pt modelId="{6BD9F5B9-766B-45AC-812A-9C3E00B143E5}" type="sibTrans" cxnId="{47D1184D-E217-43CA-849E-E1CE1C702BEF}">
      <dgm:prSet/>
      <dgm:spPr/>
      <dgm:t>
        <a:bodyPr/>
        <a:lstStyle/>
        <a:p>
          <a:endParaRPr lang="fr-FR"/>
        </a:p>
      </dgm:t>
    </dgm:pt>
    <dgm:pt modelId="{035763A7-05DE-4588-9124-F2AEF9B16065}">
      <dgm:prSet phldrT="[Texte]"/>
      <dgm:spPr/>
      <dgm:t>
        <a:bodyPr/>
        <a:lstStyle/>
        <a:p>
          <a:r>
            <a:rPr lang="fr-FR" dirty="0"/>
            <a:t>Manipulations expérimentales</a:t>
          </a:r>
        </a:p>
      </dgm:t>
    </dgm:pt>
    <dgm:pt modelId="{95D64035-C69D-4C83-8816-DD72716D4643}" type="parTrans" cxnId="{8A0021DA-E5F4-4848-AC0E-75DFB157979A}">
      <dgm:prSet/>
      <dgm:spPr/>
      <dgm:t>
        <a:bodyPr/>
        <a:lstStyle/>
        <a:p>
          <a:endParaRPr lang="fr-FR"/>
        </a:p>
      </dgm:t>
    </dgm:pt>
    <dgm:pt modelId="{1BDFE9B5-36EA-46C0-92BB-ABCE60ED02F7}" type="sibTrans" cxnId="{8A0021DA-E5F4-4848-AC0E-75DFB157979A}">
      <dgm:prSet/>
      <dgm:spPr/>
      <dgm:t>
        <a:bodyPr/>
        <a:lstStyle/>
        <a:p>
          <a:endParaRPr lang="fr-FR"/>
        </a:p>
      </dgm:t>
    </dgm:pt>
    <dgm:pt modelId="{F5055AD5-14AE-45AF-B1F9-A19274E2BDE9}">
      <dgm:prSet phldrT="[Texte]"/>
      <dgm:spPr/>
      <dgm:t>
        <a:bodyPr/>
        <a:lstStyle/>
        <a:p>
          <a:r>
            <a:rPr lang="fr-FR" dirty="0"/>
            <a:t>Analyse via les outils présentés</a:t>
          </a:r>
        </a:p>
      </dgm:t>
    </dgm:pt>
    <dgm:pt modelId="{A588EE62-277E-4462-A9B3-7C21723F436A}" type="parTrans" cxnId="{0841D70B-AC68-4019-9F54-24755C66DDED}">
      <dgm:prSet/>
      <dgm:spPr/>
      <dgm:t>
        <a:bodyPr/>
        <a:lstStyle/>
        <a:p>
          <a:endParaRPr lang="fr-FR"/>
        </a:p>
      </dgm:t>
    </dgm:pt>
    <dgm:pt modelId="{31F507D1-2E06-4B9B-B6EA-FF590C7E8F87}" type="sibTrans" cxnId="{0841D70B-AC68-4019-9F54-24755C66DDED}">
      <dgm:prSet/>
      <dgm:spPr/>
      <dgm:t>
        <a:bodyPr/>
        <a:lstStyle/>
        <a:p>
          <a:endParaRPr lang="fr-FR"/>
        </a:p>
      </dgm:t>
    </dgm:pt>
    <dgm:pt modelId="{56A6C17D-89FB-4B93-A7D1-EAE14C30A48C}">
      <dgm:prSet phldrT="[Texte]"/>
      <dgm:spPr/>
      <dgm:t>
        <a:bodyPr/>
        <a:lstStyle/>
        <a:p>
          <a:r>
            <a:rPr lang="fr-FR" dirty="0"/>
            <a:t>Nouveaux critères de la performance</a:t>
          </a:r>
        </a:p>
      </dgm:t>
    </dgm:pt>
    <dgm:pt modelId="{BA17549C-F5FB-4918-9A40-2B12ED0DE517}" type="parTrans" cxnId="{95D7C1D8-24D0-4B7C-8C11-388FE10293D8}">
      <dgm:prSet/>
      <dgm:spPr/>
      <dgm:t>
        <a:bodyPr/>
        <a:lstStyle/>
        <a:p>
          <a:endParaRPr lang="fr-FR"/>
        </a:p>
      </dgm:t>
    </dgm:pt>
    <dgm:pt modelId="{D07774EC-EF13-446F-8078-EA200FBE5012}" type="sibTrans" cxnId="{95D7C1D8-24D0-4B7C-8C11-388FE10293D8}">
      <dgm:prSet/>
      <dgm:spPr/>
      <dgm:t>
        <a:bodyPr/>
        <a:lstStyle/>
        <a:p>
          <a:endParaRPr lang="fr-FR"/>
        </a:p>
      </dgm:t>
    </dgm:pt>
    <dgm:pt modelId="{5D3E645B-32E7-4F04-AC6B-629F15FB5F2A}" type="pres">
      <dgm:prSet presAssocID="{76770B69-D721-46DA-8404-6848B463CEA5}" presName="Name0" presStyleCnt="0">
        <dgm:presLayoutVars>
          <dgm:dir/>
          <dgm:resizeHandles val="exact"/>
        </dgm:presLayoutVars>
      </dgm:prSet>
      <dgm:spPr/>
    </dgm:pt>
    <dgm:pt modelId="{80829E7F-CDFD-4AD4-80B9-E56B04BA82B8}" type="pres">
      <dgm:prSet presAssocID="{29B8D40B-67F9-4C3B-BF8E-23F29596E9EE}" presName="composite" presStyleCnt="0"/>
      <dgm:spPr/>
    </dgm:pt>
    <dgm:pt modelId="{E12D98C4-A236-4EE2-8008-EDE755AC76BB}" type="pres">
      <dgm:prSet presAssocID="{29B8D40B-67F9-4C3B-BF8E-23F29596E9EE}" presName="imagSh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B2F1EC1B-49F4-4C68-9C3F-2D1E57E5AB85}" type="pres">
      <dgm:prSet presAssocID="{29B8D40B-67F9-4C3B-BF8E-23F29596E9EE}" presName="txNode" presStyleLbl="node1" presStyleIdx="0" presStyleCnt="4">
        <dgm:presLayoutVars>
          <dgm:bulletEnabled val="1"/>
        </dgm:presLayoutVars>
      </dgm:prSet>
      <dgm:spPr/>
    </dgm:pt>
    <dgm:pt modelId="{C3A6123E-CEEC-4218-96D7-6356BDEF73FF}" type="pres">
      <dgm:prSet presAssocID="{6BD9F5B9-766B-45AC-812A-9C3E00B143E5}" presName="sibTrans" presStyleLbl="sibTrans2D1" presStyleIdx="0" presStyleCnt="3"/>
      <dgm:spPr/>
    </dgm:pt>
    <dgm:pt modelId="{DB173FC6-13CB-4FFA-A8DB-C3B06878040A}" type="pres">
      <dgm:prSet presAssocID="{6BD9F5B9-766B-45AC-812A-9C3E00B143E5}" presName="connTx" presStyleLbl="sibTrans2D1" presStyleIdx="0" presStyleCnt="3"/>
      <dgm:spPr/>
    </dgm:pt>
    <dgm:pt modelId="{ED672F47-7067-460E-8A22-84C2CE9C7BA4}" type="pres">
      <dgm:prSet presAssocID="{035763A7-05DE-4588-9124-F2AEF9B16065}" presName="composite" presStyleCnt="0"/>
      <dgm:spPr/>
    </dgm:pt>
    <dgm:pt modelId="{97BDC9C4-27C4-4602-A5C2-29CFD3EB4298}" type="pres">
      <dgm:prSet presAssocID="{035763A7-05DE-4588-9124-F2AEF9B16065}" presName="imagSh" presStyleLbl="b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7E5F91E-54EE-4B73-966B-099392078BCF}" type="pres">
      <dgm:prSet presAssocID="{035763A7-05DE-4588-9124-F2AEF9B16065}" presName="txNode" presStyleLbl="node1" presStyleIdx="1" presStyleCnt="4">
        <dgm:presLayoutVars>
          <dgm:bulletEnabled val="1"/>
        </dgm:presLayoutVars>
      </dgm:prSet>
      <dgm:spPr/>
    </dgm:pt>
    <dgm:pt modelId="{985EC686-90DC-4D22-9728-4CEE6F1FC7F0}" type="pres">
      <dgm:prSet presAssocID="{1BDFE9B5-36EA-46C0-92BB-ABCE60ED02F7}" presName="sibTrans" presStyleLbl="sibTrans2D1" presStyleIdx="1" presStyleCnt="3"/>
      <dgm:spPr/>
    </dgm:pt>
    <dgm:pt modelId="{7C57D84D-8EFA-488F-8D75-4A2F7B117A32}" type="pres">
      <dgm:prSet presAssocID="{1BDFE9B5-36EA-46C0-92BB-ABCE60ED02F7}" presName="connTx" presStyleLbl="sibTrans2D1" presStyleIdx="1" presStyleCnt="3"/>
      <dgm:spPr/>
    </dgm:pt>
    <dgm:pt modelId="{1FE503BC-60FD-47B7-B438-4A39AA7FE099}" type="pres">
      <dgm:prSet presAssocID="{F5055AD5-14AE-45AF-B1F9-A19274E2BDE9}" presName="composite" presStyleCnt="0"/>
      <dgm:spPr/>
    </dgm:pt>
    <dgm:pt modelId="{168EE636-9EC9-4CB1-8F09-9FBBEB9B8F86}" type="pres">
      <dgm:prSet presAssocID="{F5055AD5-14AE-45AF-B1F9-A19274E2BDE9}" presName="imagSh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6879A421-4621-46F4-B569-BBB5FFA7EE52}" type="pres">
      <dgm:prSet presAssocID="{F5055AD5-14AE-45AF-B1F9-A19274E2BDE9}" presName="txNode" presStyleLbl="node1" presStyleIdx="2" presStyleCnt="4">
        <dgm:presLayoutVars>
          <dgm:bulletEnabled val="1"/>
        </dgm:presLayoutVars>
      </dgm:prSet>
      <dgm:spPr/>
    </dgm:pt>
    <dgm:pt modelId="{C3E7488D-7352-40FD-A665-DBB7E347DEA4}" type="pres">
      <dgm:prSet presAssocID="{31F507D1-2E06-4B9B-B6EA-FF590C7E8F87}" presName="sibTrans" presStyleLbl="sibTrans2D1" presStyleIdx="2" presStyleCnt="3"/>
      <dgm:spPr/>
    </dgm:pt>
    <dgm:pt modelId="{9810535D-0134-4795-87B6-87176A8CB6C4}" type="pres">
      <dgm:prSet presAssocID="{31F507D1-2E06-4B9B-B6EA-FF590C7E8F87}" presName="connTx" presStyleLbl="sibTrans2D1" presStyleIdx="2" presStyleCnt="3"/>
      <dgm:spPr/>
    </dgm:pt>
    <dgm:pt modelId="{D00C3680-8947-4B27-9778-C6E9FA1E869C}" type="pres">
      <dgm:prSet presAssocID="{56A6C17D-89FB-4B93-A7D1-EAE14C30A48C}" presName="composite" presStyleCnt="0"/>
      <dgm:spPr/>
    </dgm:pt>
    <dgm:pt modelId="{F4EDB400-87AA-477A-8FA1-8D17925FEF36}" type="pres">
      <dgm:prSet presAssocID="{56A6C17D-89FB-4B93-A7D1-EAE14C30A48C}" presName="imagSh" presStyleLbl="b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012368BE-BAB5-4369-ABDE-549645BC0023}" type="pres">
      <dgm:prSet presAssocID="{56A6C17D-89FB-4B93-A7D1-EAE14C30A48C}" presName="txNode" presStyleLbl="node1" presStyleIdx="3" presStyleCnt="4">
        <dgm:presLayoutVars>
          <dgm:bulletEnabled val="1"/>
        </dgm:presLayoutVars>
      </dgm:prSet>
      <dgm:spPr/>
    </dgm:pt>
  </dgm:ptLst>
  <dgm:cxnLst>
    <dgm:cxn modelId="{0841D70B-AC68-4019-9F54-24755C66DDED}" srcId="{76770B69-D721-46DA-8404-6848B463CEA5}" destId="{F5055AD5-14AE-45AF-B1F9-A19274E2BDE9}" srcOrd="2" destOrd="0" parTransId="{A588EE62-277E-4462-A9B3-7C21723F436A}" sibTransId="{31F507D1-2E06-4B9B-B6EA-FF590C7E8F87}"/>
    <dgm:cxn modelId="{CAD32D10-C2B4-4CF7-B538-E4A32E7E76A5}" type="presOf" srcId="{31F507D1-2E06-4B9B-B6EA-FF590C7E8F87}" destId="{C3E7488D-7352-40FD-A665-DBB7E347DEA4}" srcOrd="0" destOrd="0" presId="urn:microsoft.com/office/officeart/2005/8/layout/hProcess10"/>
    <dgm:cxn modelId="{9B17BF17-DE44-49FA-9482-5B3BDF2F3D13}" type="presOf" srcId="{31F507D1-2E06-4B9B-B6EA-FF590C7E8F87}" destId="{9810535D-0134-4795-87B6-87176A8CB6C4}" srcOrd="1" destOrd="0" presId="urn:microsoft.com/office/officeart/2005/8/layout/hProcess10"/>
    <dgm:cxn modelId="{0608D61A-2ED2-440E-BF6E-E8D2A35E378A}" type="presOf" srcId="{76770B69-D721-46DA-8404-6848B463CEA5}" destId="{5D3E645B-32E7-4F04-AC6B-629F15FB5F2A}" srcOrd="0" destOrd="0" presId="urn:microsoft.com/office/officeart/2005/8/layout/hProcess10"/>
    <dgm:cxn modelId="{56191D1F-90B2-42D7-9266-B91E1B71B9E1}" type="presOf" srcId="{1BDFE9B5-36EA-46C0-92BB-ABCE60ED02F7}" destId="{7C57D84D-8EFA-488F-8D75-4A2F7B117A32}" srcOrd="1" destOrd="0" presId="urn:microsoft.com/office/officeart/2005/8/layout/hProcess10"/>
    <dgm:cxn modelId="{AB614C23-2B13-41B8-888C-55C17BE125BD}" type="presOf" srcId="{29B8D40B-67F9-4C3B-BF8E-23F29596E9EE}" destId="{B2F1EC1B-49F4-4C68-9C3F-2D1E57E5AB85}" srcOrd="0" destOrd="0" presId="urn:microsoft.com/office/officeart/2005/8/layout/hProcess10"/>
    <dgm:cxn modelId="{7577E830-9B48-4893-AA48-8FFF00868007}" type="presOf" srcId="{035763A7-05DE-4588-9124-F2AEF9B16065}" destId="{27E5F91E-54EE-4B73-966B-099392078BCF}" srcOrd="0" destOrd="0" presId="urn:microsoft.com/office/officeart/2005/8/layout/hProcess10"/>
    <dgm:cxn modelId="{83906F3B-4205-4EA4-A870-0ECD9855C531}" type="presOf" srcId="{56A6C17D-89FB-4B93-A7D1-EAE14C30A48C}" destId="{012368BE-BAB5-4369-ABDE-549645BC0023}" srcOrd="0" destOrd="0" presId="urn:microsoft.com/office/officeart/2005/8/layout/hProcess10"/>
    <dgm:cxn modelId="{47D1184D-E217-43CA-849E-E1CE1C702BEF}" srcId="{76770B69-D721-46DA-8404-6848B463CEA5}" destId="{29B8D40B-67F9-4C3B-BF8E-23F29596E9EE}" srcOrd="0" destOrd="0" parTransId="{F60BD56F-74EB-4308-8876-F6431E725121}" sibTransId="{6BD9F5B9-766B-45AC-812A-9C3E00B143E5}"/>
    <dgm:cxn modelId="{B0D87280-38E1-4B16-95B3-446BA8CCBFD5}" type="presOf" srcId="{F5055AD5-14AE-45AF-B1F9-A19274E2BDE9}" destId="{6879A421-4621-46F4-B569-BBB5FFA7EE52}" srcOrd="0" destOrd="0" presId="urn:microsoft.com/office/officeart/2005/8/layout/hProcess10"/>
    <dgm:cxn modelId="{6D0A9FC5-8DE4-4146-84B5-1235E753F1F2}" type="presOf" srcId="{6BD9F5B9-766B-45AC-812A-9C3E00B143E5}" destId="{DB173FC6-13CB-4FFA-A8DB-C3B06878040A}" srcOrd="1" destOrd="0" presId="urn:microsoft.com/office/officeart/2005/8/layout/hProcess10"/>
    <dgm:cxn modelId="{BFA63ED5-BA12-4DB6-AD7C-0C69301AA24C}" type="presOf" srcId="{1BDFE9B5-36EA-46C0-92BB-ABCE60ED02F7}" destId="{985EC686-90DC-4D22-9728-4CEE6F1FC7F0}" srcOrd="0" destOrd="0" presId="urn:microsoft.com/office/officeart/2005/8/layout/hProcess10"/>
    <dgm:cxn modelId="{95D7C1D8-24D0-4B7C-8C11-388FE10293D8}" srcId="{76770B69-D721-46DA-8404-6848B463CEA5}" destId="{56A6C17D-89FB-4B93-A7D1-EAE14C30A48C}" srcOrd="3" destOrd="0" parTransId="{BA17549C-F5FB-4918-9A40-2B12ED0DE517}" sibTransId="{D07774EC-EF13-446F-8078-EA200FBE5012}"/>
    <dgm:cxn modelId="{8A0021DA-E5F4-4848-AC0E-75DFB157979A}" srcId="{76770B69-D721-46DA-8404-6848B463CEA5}" destId="{035763A7-05DE-4588-9124-F2AEF9B16065}" srcOrd="1" destOrd="0" parTransId="{95D64035-C69D-4C83-8816-DD72716D4643}" sibTransId="{1BDFE9B5-36EA-46C0-92BB-ABCE60ED02F7}"/>
    <dgm:cxn modelId="{F6F1BFE7-51A2-46E9-83DA-500599715351}" type="presOf" srcId="{6BD9F5B9-766B-45AC-812A-9C3E00B143E5}" destId="{C3A6123E-CEEC-4218-96D7-6356BDEF73FF}" srcOrd="0" destOrd="0" presId="urn:microsoft.com/office/officeart/2005/8/layout/hProcess10"/>
    <dgm:cxn modelId="{BC84DB00-B7BA-4FCF-97D0-E8E75B972608}" type="presParOf" srcId="{5D3E645B-32E7-4F04-AC6B-629F15FB5F2A}" destId="{80829E7F-CDFD-4AD4-80B9-E56B04BA82B8}" srcOrd="0" destOrd="0" presId="urn:microsoft.com/office/officeart/2005/8/layout/hProcess10"/>
    <dgm:cxn modelId="{9F4E2683-43E2-471C-AFE5-47F2C19632FD}" type="presParOf" srcId="{80829E7F-CDFD-4AD4-80B9-E56B04BA82B8}" destId="{E12D98C4-A236-4EE2-8008-EDE755AC76BB}" srcOrd="0" destOrd="0" presId="urn:microsoft.com/office/officeart/2005/8/layout/hProcess10"/>
    <dgm:cxn modelId="{5FE392D8-C260-4829-BCAD-3E7E32B97592}" type="presParOf" srcId="{80829E7F-CDFD-4AD4-80B9-E56B04BA82B8}" destId="{B2F1EC1B-49F4-4C68-9C3F-2D1E57E5AB85}" srcOrd="1" destOrd="0" presId="urn:microsoft.com/office/officeart/2005/8/layout/hProcess10"/>
    <dgm:cxn modelId="{37F6C6A1-A2FF-47C8-AE76-ACBA34CFF971}" type="presParOf" srcId="{5D3E645B-32E7-4F04-AC6B-629F15FB5F2A}" destId="{C3A6123E-CEEC-4218-96D7-6356BDEF73FF}" srcOrd="1" destOrd="0" presId="urn:microsoft.com/office/officeart/2005/8/layout/hProcess10"/>
    <dgm:cxn modelId="{3C37DDC7-D8D1-46C3-B3B2-503FCAFE97D0}" type="presParOf" srcId="{C3A6123E-CEEC-4218-96D7-6356BDEF73FF}" destId="{DB173FC6-13CB-4FFA-A8DB-C3B06878040A}" srcOrd="0" destOrd="0" presId="urn:microsoft.com/office/officeart/2005/8/layout/hProcess10"/>
    <dgm:cxn modelId="{E0DBB506-2004-431D-9A8A-E6F297EE5C8A}" type="presParOf" srcId="{5D3E645B-32E7-4F04-AC6B-629F15FB5F2A}" destId="{ED672F47-7067-460E-8A22-84C2CE9C7BA4}" srcOrd="2" destOrd="0" presId="urn:microsoft.com/office/officeart/2005/8/layout/hProcess10"/>
    <dgm:cxn modelId="{3FDD4E07-CDF3-4C09-BAD0-F6968B886677}" type="presParOf" srcId="{ED672F47-7067-460E-8A22-84C2CE9C7BA4}" destId="{97BDC9C4-27C4-4602-A5C2-29CFD3EB4298}" srcOrd="0" destOrd="0" presId="urn:microsoft.com/office/officeart/2005/8/layout/hProcess10"/>
    <dgm:cxn modelId="{7A6FB1DA-9953-42D9-AC17-A955F40F0E07}" type="presParOf" srcId="{ED672F47-7067-460E-8A22-84C2CE9C7BA4}" destId="{27E5F91E-54EE-4B73-966B-099392078BCF}" srcOrd="1" destOrd="0" presId="urn:microsoft.com/office/officeart/2005/8/layout/hProcess10"/>
    <dgm:cxn modelId="{BD6C0521-62AA-446A-9784-E79A881F5EF1}" type="presParOf" srcId="{5D3E645B-32E7-4F04-AC6B-629F15FB5F2A}" destId="{985EC686-90DC-4D22-9728-4CEE6F1FC7F0}" srcOrd="3" destOrd="0" presId="urn:microsoft.com/office/officeart/2005/8/layout/hProcess10"/>
    <dgm:cxn modelId="{ED07C1C3-897D-4CE4-80F0-623FB0658662}" type="presParOf" srcId="{985EC686-90DC-4D22-9728-4CEE6F1FC7F0}" destId="{7C57D84D-8EFA-488F-8D75-4A2F7B117A32}" srcOrd="0" destOrd="0" presId="urn:microsoft.com/office/officeart/2005/8/layout/hProcess10"/>
    <dgm:cxn modelId="{F6012A85-F3A1-4C89-AC06-8F9DADD0E6A1}" type="presParOf" srcId="{5D3E645B-32E7-4F04-AC6B-629F15FB5F2A}" destId="{1FE503BC-60FD-47B7-B438-4A39AA7FE099}" srcOrd="4" destOrd="0" presId="urn:microsoft.com/office/officeart/2005/8/layout/hProcess10"/>
    <dgm:cxn modelId="{284FC2AC-2CB8-49A4-B762-EE9756CF1615}" type="presParOf" srcId="{1FE503BC-60FD-47B7-B438-4A39AA7FE099}" destId="{168EE636-9EC9-4CB1-8F09-9FBBEB9B8F86}" srcOrd="0" destOrd="0" presId="urn:microsoft.com/office/officeart/2005/8/layout/hProcess10"/>
    <dgm:cxn modelId="{DBBA8FB7-7ED0-409A-9886-BE11AC7FCA31}" type="presParOf" srcId="{1FE503BC-60FD-47B7-B438-4A39AA7FE099}" destId="{6879A421-4621-46F4-B569-BBB5FFA7EE52}" srcOrd="1" destOrd="0" presId="urn:microsoft.com/office/officeart/2005/8/layout/hProcess10"/>
    <dgm:cxn modelId="{B61754FE-F2DF-4E43-A610-46DF8D064DFF}" type="presParOf" srcId="{5D3E645B-32E7-4F04-AC6B-629F15FB5F2A}" destId="{C3E7488D-7352-40FD-A665-DBB7E347DEA4}" srcOrd="5" destOrd="0" presId="urn:microsoft.com/office/officeart/2005/8/layout/hProcess10"/>
    <dgm:cxn modelId="{1B73A7AF-3094-4CB5-B4AE-CFBFC95B445A}" type="presParOf" srcId="{C3E7488D-7352-40FD-A665-DBB7E347DEA4}" destId="{9810535D-0134-4795-87B6-87176A8CB6C4}" srcOrd="0" destOrd="0" presId="urn:microsoft.com/office/officeart/2005/8/layout/hProcess10"/>
    <dgm:cxn modelId="{6D611FF2-33EE-4382-BC4F-70C048517768}" type="presParOf" srcId="{5D3E645B-32E7-4F04-AC6B-629F15FB5F2A}" destId="{D00C3680-8947-4B27-9778-C6E9FA1E869C}" srcOrd="6" destOrd="0" presId="urn:microsoft.com/office/officeart/2005/8/layout/hProcess10"/>
    <dgm:cxn modelId="{CCE58532-75BE-4ADE-B06A-EBC4B185E874}" type="presParOf" srcId="{D00C3680-8947-4B27-9778-C6E9FA1E869C}" destId="{F4EDB400-87AA-477A-8FA1-8D17925FEF36}" srcOrd="0" destOrd="0" presId="urn:microsoft.com/office/officeart/2005/8/layout/hProcess10"/>
    <dgm:cxn modelId="{F9320D1E-0800-47BA-88B6-1D6EB076DD4E}" type="presParOf" srcId="{D00C3680-8947-4B27-9778-C6E9FA1E869C}" destId="{012368BE-BAB5-4369-ABDE-549645BC002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9C693-F5D7-4F81-A2BE-21CC33D282B8}">
      <dsp:nvSpPr>
        <dsp:cNvPr id="0" name=""/>
        <dsp:cNvSpPr/>
      </dsp:nvSpPr>
      <dsp:spPr>
        <a:xfrm>
          <a:off x="1540019" y="1124"/>
          <a:ext cx="7986488" cy="856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Etude de l’interaction entre un plongeur et un plongeoir</a:t>
          </a:r>
        </a:p>
      </dsp:txBody>
      <dsp:txXfrm>
        <a:off x="1565119" y="26224"/>
        <a:ext cx="7936288" cy="806788"/>
      </dsp:txXfrm>
    </dsp:sp>
    <dsp:sp modelId="{77B818A8-D04D-473A-B7C0-0DBC745162BD}">
      <dsp:nvSpPr>
        <dsp:cNvPr id="0" name=""/>
        <dsp:cNvSpPr/>
      </dsp:nvSpPr>
      <dsp:spPr>
        <a:xfrm>
          <a:off x="1540019" y="1006140"/>
          <a:ext cx="856988" cy="85698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78F15-E936-4776-9043-BFBEF3C7E461}">
      <dsp:nvSpPr>
        <dsp:cNvPr id="0" name=""/>
        <dsp:cNvSpPr/>
      </dsp:nvSpPr>
      <dsp:spPr>
        <a:xfrm>
          <a:off x="2448427" y="1031644"/>
          <a:ext cx="7078080" cy="8569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 err="1">
              <a:solidFill>
                <a:schemeClr val="bg1"/>
              </a:solidFill>
            </a:rPr>
            <a:t>Développer</a:t>
          </a:r>
          <a:r>
            <a:rPr lang="en-US" sz="1900" kern="1200" noProof="0" dirty="0"/>
            <a:t> un </a:t>
          </a:r>
          <a:r>
            <a:rPr lang="en-US" sz="1900" kern="1200" noProof="0" dirty="0" err="1"/>
            <a:t>modèle</a:t>
          </a:r>
          <a:r>
            <a:rPr lang="en-US" sz="1900" kern="1200" noProof="0" dirty="0"/>
            <a:t> </a:t>
          </a:r>
          <a:r>
            <a:rPr lang="en-US" sz="1900" kern="1200" noProof="0" dirty="0" err="1"/>
            <a:t>d’interaction</a:t>
          </a:r>
          <a:endParaRPr lang="fr-FR" sz="1900" kern="1200" dirty="0"/>
        </a:p>
      </dsp:txBody>
      <dsp:txXfrm>
        <a:off x="2490269" y="1073486"/>
        <a:ext cx="6994396" cy="773304"/>
      </dsp:txXfrm>
    </dsp:sp>
    <dsp:sp modelId="{B1883B05-068E-42B3-AE0A-A989C3BDA31E}">
      <dsp:nvSpPr>
        <dsp:cNvPr id="0" name=""/>
        <dsp:cNvSpPr/>
      </dsp:nvSpPr>
      <dsp:spPr>
        <a:xfrm>
          <a:off x="1540019" y="1965968"/>
          <a:ext cx="856988" cy="85698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D651B-192B-45A8-A93E-69A31EF15A66}">
      <dsp:nvSpPr>
        <dsp:cNvPr id="0" name=""/>
        <dsp:cNvSpPr/>
      </dsp:nvSpPr>
      <dsp:spPr>
        <a:xfrm>
          <a:off x="2448427" y="1972198"/>
          <a:ext cx="7078080" cy="8569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Déterminer des critères d’interaction à optimiser en se basant sur des essais in situ</a:t>
          </a:r>
        </a:p>
      </dsp:txBody>
      <dsp:txXfrm>
        <a:off x="2490269" y="2014040"/>
        <a:ext cx="6994396" cy="773304"/>
      </dsp:txXfrm>
    </dsp:sp>
    <dsp:sp modelId="{684A562E-1DDF-4006-8C7A-2B98A553FD8A}">
      <dsp:nvSpPr>
        <dsp:cNvPr id="0" name=""/>
        <dsp:cNvSpPr/>
      </dsp:nvSpPr>
      <dsp:spPr>
        <a:xfrm>
          <a:off x="1540019" y="2932025"/>
          <a:ext cx="856988" cy="85698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901C6-04C7-431C-A0BD-1C8FCDB9EBB5}">
      <dsp:nvSpPr>
        <dsp:cNvPr id="0" name=""/>
        <dsp:cNvSpPr/>
      </dsp:nvSpPr>
      <dsp:spPr>
        <a:xfrm>
          <a:off x="2448427" y="2932025"/>
          <a:ext cx="7078080" cy="8569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Adapter la biomécanique de l’athlète à son équipement et vice-versa</a:t>
          </a:r>
        </a:p>
      </dsp:txBody>
      <dsp:txXfrm>
        <a:off x="2490269" y="2973867"/>
        <a:ext cx="6994396" cy="773304"/>
      </dsp:txXfrm>
    </dsp:sp>
    <dsp:sp modelId="{682E06E0-0272-4B4C-A356-3C2F77E2D822}">
      <dsp:nvSpPr>
        <dsp:cNvPr id="0" name=""/>
        <dsp:cNvSpPr/>
      </dsp:nvSpPr>
      <dsp:spPr>
        <a:xfrm>
          <a:off x="1540019" y="3891852"/>
          <a:ext cx="856988" cy="85698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49553-C94D-4F30-A7FD-7731FF97BF52}">
      <dsp:nvSpPr>
        <dsp:cNvPr id="0" name=""/>
        <dsp:cNvSpPr/>
      </dsp:nvSpPr>
      <dsp:spPr>
        <a:xfrm>
          <a:off x="2448427" y="3891852"/>
          <a:ext cx="7078080" cy="8569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Améliorer la performance sportive</a:t>
          </a:r>
        </a:p>
      </dsp:txBody>
      <dsp:txXfrm>
        <a:off x="2490269" y="3933694"/>
        <a:ext cx="6994396" cy="7733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E3CCD-695A-40E5-BE2C-1F6D2971AFE4}">
      <dsp:nvSpPr>
        <dsp:cNvPr id="0" name=""/>
        <dsp:cNvSpPr/>
      </dsp:nvSpPr>
      <dsp:spPr>
        <a:xfrm>
          <a:off x="3" y="868180"/>
          <a:ext cx="2022139" cy="121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Cinématique inverse</a:t>
          </a:r>
        </a:p>
      </dsp:txBody>
      <dsp:txXfrm>
        <a:off x="35539" y="903716"/>
        <a:ext cx="1951067" cy="1142211"/>
      </dsp:txXfrm>
    </dsp:sp>
    <dsp:sp modelId="{0E6B715B-37DA-48D2-9E0A-864F2CF9D0EA}">
      <dsp:nvSpPr>
        <dsp:cNvPr id="0" name=""/>
        <dsp:cNvSpPr/>
      </dsp:nvSpPr>
      <dsp:spPr>
        <a:xfrm rot="3836">
          <a:off x="2226047" y="1225674"/>
          <a:ext cx="432277" cy="5014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2226047" y="1325900"/>
        <a:ext cx="302594" cy="300894"/>
      </dsp:txXfrm>
    </dsp:sp>
    <dsp:sp modelId="{E22D327F-889E-4E40-AF60-09B2638A7FDD}">
      <dsp:nvSpPr>
        <dsp:cNvPr id="0" name=""/>
        <dsp:cNvSpPr/>
      </dsp:nvSpPr>
      <dsp:spPr>
        <a:xfrm>
          <a:off x="2837761" y="871347"/>
          <a:ext cx="2022139" cy="121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Dynamique inverse</a:t>
          </a:r>
        </a:p>
      </dsp:txBody>
      <dsp:txXfrm>
        <a:off x="2873297" y="906883"/>
        <a:ext cx="1951067" cy="1142211"/>
      </dsp:txXfrm>
    </dsp:sp>
    <dsp:sp modelId="{503BD75A-795F-4CBC-A076-EA26C2ABEFFB}">
      <dsp:nvSpPr>
        <dsp:cNvPr id="0" name=""/>
        <dsp:cNvSpPr/>
      </dsp:nvSpPr>
      <dsp:spPr>
        <a:xfrm>
          <a:off x="5062114" y="1227244"/>
          <a:ext cx="428693" cy="5014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5062114" y="1327542"/>
        <a:ext cx="300085" cy="300894"/>
      </dsp:txXfrm>
    </dsp:sp>
    <dsp:sp modelId="{BC9A2320-94C1-48A8-A19C-D3560BAC049C}">
      <dsp:nvSpPr>
        <dsp:cNvPr id="0" name=""/>
        <dsp:cNvSpPr/>
      </dsp:nvSpPr>
      <dsp:spPr>
        <a:xfrm>
          <a:off x="5668756" y="871347"/>
          <a:ext cx="2022139" cy="121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Estimation des efforts musculaires</a:t>
          </a:r>
        </a:p>
      </dsp:txBody>
      <dsp:txXfrm>
        <a:off x="5704292" y="906883"/>
        <a:ext cx="1951067" cy="11422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FDCB8-2A6D-4B38-B61C-8E9A5387CB0B}">
      <dsp:nvSpPr>
        <dsp:cNvPr id="0" name=""/>
        <dsp:cNvSpPr/>
      </dsp:nvSpPr>
      <dsp:spPr>
        <a:xfrm>
          <a:off x="1497366" y="1611231"/>
          <a:ext cx="3753790" cy="30960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700" kern="1200" dirty="0"/>
            <a:t>Référentiel mobile lié à la surface de contact potentiel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</dsp:txBody>
      <dsp:txXfrm>
        <a:off x="1568616" y="1682481"/>
        <a:ext cx="3611290" cy="2290143"/>
      </dsp:txXfrm>
    </dsp:sp>
    <dsp:sp modelId="{90709D91-C010-40BF-870C-51333934BEA2}">
      <dsp:nvSpPr>
        <dsp:cNvPr id="0" name=""/>
        <dsp:cNvSpPr/>
      </dsp:nvSpPr>
      <dsp:spPr>
        <a:xfrm>
          <a:off x="3649405" y="2310616"/>
          <a:ext cx="4102172" cy="4102172"/>
        </a:xfrm>
        <a:prstGeom prst="leftCircularArrow">
          <a:avLst>
            <a:gd name="adj1" fmla="val 3054"/>
            <a:gd name="adj2" fmla="val 375003"/>
            <a:gd name="adj3" fmla="val 2282509"/>
            <a:gd name="adj4" fmla="val 9156484"/>
            <a:gd name="adj5" fmla="val 35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C6B0A-6FBE-4723-8256-7FBE849ECC15}">
      <dsp:nvSpPr>
        <dsp:cNvPr id="0" name=""/>
        <dsp:cNvSpPr/>
      </dsp:nvSpPr>
      <dsp:spPr>
        <a:xfrm>
          <a:off x="2712226" y="4171741"/>
          <a:ext cx="2575333" cy="1071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Détection du contact</a:t>
          </a:r>
        </a:p>
      </dsp:txBody>
      <dsp:txXfrm>
        <a:off x="2743599" y="4203114"/>
        <a:ext cx="2512587" cy="1008417"/>
      </dsp:txXfrm>
    </dsp:sp>
    <dsp:sp modelId="{0E06FA01-831A-4671-9CCC-667D973D3D6C}">
      <dsp:nvSpPr>
        <dsp:cNvPr id="0" name=""/>
        <dsp:cNvSpPr/>
      </dsp:nvSpPr>
      <dsp:spPr>
        <a:xfrm>
          <a:off x="6264902" y="1611231"/>
          <a:ext cx="3753790" cy="30960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700" kern="1200" dirty="0"/>
            <a:t>Méthode d’optimisation basée l’équilibre dynamique du sujet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</dsp:txBody>
      <dsp:txXfrm>
        <a:off x="6336152" y="2345929"/>
        <a:ext cx="3611290" cy="2290143"/>
      </dsp:txXfrm>
    </dsp:sp>
    <dsp:sp modelId="{6DF22130-F77F-439F-8675-55ABA8E7FE91}">
      <dsp:nvSpPr>
        <dsp:cNvPr id="0" name=""/>
        <dsp:cNvSpPr/>
      </dsp:nvSpPr>
      <dsp:spPr>
        <a:xfrm>
          <a:off x="7479762" y="1075649"/>
          <a:ext cx="2575333" cy="1071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Répartition des efforts</a:t>
          </a:r>
        </a:p>
      </dsp:txBody>
      <dsp:txXfrm>
        <a:off x="7511135" y="1107022"/>
        <a:ext cx="2512587" cy="10084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FEFAA-A3AE-48E7-8E25-D8A419644048}">
      <dsp:nvSpPr>
        <dsp:cNvPr id="0" name=""/>
        <dsp:cNvSpPr/>
      </dsp:nvSpPr>
      <dsp:spPr>
        <a:xfrm>
          <a:off x="122453" y="955852"/>
          <a:ext cx="467033" cy="4670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776CC22-2324-4BF8-89B1-FA211FE57B96}">
      <dsp:nvSpPr>
        <dsp:cNvPr id="0" name=""/>
        <dsp:cNvSpPr/>
      </dsp:nvSpPr>
      <dsp:spPr>
        <a:xfrm>
          <a:off x="355970" y="955852"/>
          <a:ext cx="2491792" cy="467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Masse volumique </a:t>
          </a:r>
          <a14:m xmlns:a14="http://schemas.microsoft.com/office/drawing/2010/main">
            <m:oMath xmlns:m="http://schemas.openxmlformats.org/officeDocument/2006/math">
              <m:r>
                <a:rPr lang="fr-FR" sz="18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𝜌</m:t>
              </m:r>
            </m:oMath>
          </a14:m>
          <a:endParaRPr lang="fr-FR" sz="1800" i="1" kern="1200" dirty="0"/>
        </a:p>
      </dsp:txBody>
      <dsp:txXfrm>
        <a:off x="355970" y="955852"/>
        <a:ext cx="2491792" cy="467033"/>
      </dsp:txXfrm>
    </dsp:sp>
    <dsp:sp modelId="{87D7CD77-133F-44A9-9160-AE95B04B8F74}">
      <dsp:nvSpPr>
        <dsp:cNvPr id="0" name=""/>
        <dsp:cNvSpPr/>
      </dsp:nvSpPr>
      <dsp:spPr>
        <a:xfrm>
          <a:off x="122453" y="1422885"/>
          <a:ext cx="467033" cy="4670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487E888-D5DB-4BA7-95B2-19723BB219ED}">
      <dsp:nvSpPr>
        <dsp:cNvPr id="0" name=""/>
        <dsp:cNvSpPr/>
      </dsp:nvSpPr>
      <dsp:spPr>
        <a:xfrm>
          <a:off x="355970" y="1422885"/>
          <a:ext cx="2491792" cy="467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Module de Young </a:t>
          </a:r>
          <a14:m xmlns:a14="http://schemas.microsoft.com/office/drawing/2010/main">
            <m:oMath xmlns:m="http://schemas.openxmlformats.org/officeDocument/2006/math">
              <m:r>
                <a:rPr lang="fr-FR" sz="1800" b="0" i="1" kern="1200" smtClean="0">
                  <a:latin typeface="Cambria Math" panose="02040503050406030204" pitchFamily="18" charset="0"/>
                </a:rPr>
                <m:t>𝐸</m:t>
              </m:r>
            </m:oMath>
          </a14:m>
          <a:r>
            <a:rPr lang="fr-FR" sz="1800" kern="1200" dirty="0"/>
            <a:t> </a:t>
          </a:r>
          <a:endParaRPr lang="fr-FR" sz="1800" i="1" kern="1200" dirty="0"/>
        </a:p>
      </dsp:txBody>
      <dsp:txXfrm>
        <a:off x="355970" y="1422885"/>
        <a:ext cx="2491792" cy="467033"/>
      </dsp:txXfrm>
    </dsp:sp>
    <dsp:sp modelId="{7600A1F8-667B-4997-AE30-5BF01BFBE4A7}">
      <dsp:nvSpPr>
        <dsp:cNvPr id="0" name=""/>
        <dsp:cNvSpPr/>
      </dsp:nvSpPr>
      <dsp:spPr>
        <a:xfrm>
          <a:off x="122453" y="1889919"/>
          <a:ext cx="467033" cy="4670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5FFD5E-4DEC-42AA-9DFF-04940626D32B}">
      <dsp:nvSpPr>
        <dsp:cNvPr id="0" name=""/>
        <dsp:cNvSpPr/>
      </dsp:nvSpPr>
      <dsp:spPr>
        <a:xfrm>
          <a:off x="355970" y="1889919"/>
          <a:ext cx="2491792" cy="467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Epaisseur </a:t>
          </a:r>
          <a14:m xmlns:a14="http://schemas.microsoft.com/office/drawing/2010/main">
            <m:oMath xmlns:m="http://schemas.openxmlformats.org/officeDocument/2006/math">
              <m:r>
                <a:rPr lang="fr-FR" sz="1800" b="0" i="1" kern="1200" smtClean="0">
                  <a:latin typeface="Cambria Math" panose="02040503050406030204" pitchFamily="18" charset="0"/>
                </a:rPr>
                <m:t>h</m:t>
              </m:r>
            </m:oMath>
          </a14:m>
          <a:endParaRPr lang="fr-FR" sz="1800" i="1" kern="1200" dirty="0"/>
        </a:p>
      </dsp:txBody>
      <dsp:txXfrm>
        <a:off x="355970" y="1889919"/>
        <a:ext cx="2491792" cy="467033"/>
      </dsp:txXfrm>
    </dsp:sp>
    <dsp:sp modelId="{67EA90AC-F63B-4FEE-9A59-469FEA52050C}">
      <dsp:nvSpPr>
        <dsp:cNvPr id="0" name=""/>
        <dsp:cNvSpPr/>
      </dsp:nvSpPr>
      <dsp:spPr>
        <a:xfrm>
          <a:off x="122453" y="2356952"/>
          <a:ext cx="467033" cy="4670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3678128-D1F4-48CF-8DC3-E9951A622816}">
      <dsp:nvSpPr>
        <dsp:cNvPr id="0" name=""/>
        <dsp:cNvSpPr/>
      </dsp:nvSpPr>
      <dsp:spPr>
        <a:xfrm>
          <a:off x="355970" y="2356952"/>
          <a:ext cx="2491792" cy="467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Coefficient de restitution </a:t>
          </a:r>
          <a14:m xmlns:a14="http://schemas.microsoft.com/office/drawing/2010/main">
            <m:oMath xmlns:m="http://schemas.openxmlformats.org/officeDocument/2006/math">
              <m:r>
                <a:rPr lang="fr-FR" sz="1800" b="0" i="1" kern="1200" smtClean="0">
                  <a:latin typeface="Cambria Math" panose="02040503050406030204" pitchFamily="18" charset="0"/>
                </a:rPr>
                <m:t>𝑒</m:t>
              </m:r>
            </m:oMath>
          </a14:m>
          <a:endParaRPr lang="fr-FR" sz="1800" i="1" kern="1200" dirty="0"/>
        </a:p>
      </dsp:txBody>
      <dsp:txXfrm>
        <a:off x="355970" y="2356952"/>
        <a:ext cx="2491792" cy="4670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8B20C-4435-4BAF-A11E-AFA0113E62AC}">
      <dsp:nvSpPr>
        <dsp:cNvPr id="0" name=""/>
        <dsp:cNvSpPr/>
      </dsp:nvSpPr>
      <dsp:spPr>
        <a:xfrm>
          <a:off x="1808341" y="2205"/>
          <a:ext cx="1207245" cy="12072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Modèle de plongeur</a:t>
          </a:r>
        </a:p>
      </dsp:txBody>
      <dsp:txXfrm>
        <a:off x="1985138" y="179002"/>
        <a:ext cx="853651" cy="853651"/>
      </dsp:txXfrm>
    </dsp:sp>
    <dsp:sp modelId="{925DF35D-AA9E-40E3-AA3E-AC8792DB178C}">
      <dsp:nvSpPr>
        <dsp:cNvPr id="0" name=""/>
        <dsp:cNvSpPr/>
      </dsp:nvSpPr>
      <dsp:spPr>
        <a:xfrm>
          <a:off x="2061862" y="1307479"/>
          <a:ext cx="700202" cy="70020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/>
        </a:p>
      </dsp:txBody>
      <dsp:txXfrm>
        <a:off x="2154674" y="1575236"/>
        <a:ext cx="514578" cy="164688"/>
      </dsp:txXfrm>
    </dsp:sp>
    <dsp:sp modelId="{A2DBB495-6780-41CE-8BC2-9412E20002A6}">
      <dsp:nvSpPr>
        <dsp:cNvPr id="0" name=""/>
        <dsp:cNvSpPr/>
      </dsp:nvSpPr>
      <dsp:spPr>
        <a:xfrm>
          <a:off x="1808341" y="2105710"/>
          <a:ext cx="1207245" cy="12072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Effort d’interaction</a:t>
          </a:r>
        </a:p>
      </dsp:txBody>
      <dsp:txXfrm>
        <a:off x="1985138" y="2282507"/>
        <a:ext cx="853651" cy="853651"/>
      </dsp:txXfrm>
    </dsp:sp>
    <dsp:sp modelId="{5B6EEABE-7986-4BF0-8F35-9AFCE9FECE3B}">
      <dsp:nvSpPr>
        <dsp:cNvPr id="0" name=""/>
        <dsp:cNvSpPr/>
      </dsp:nvSpPr>
      <dsp:spPr>
        <a:xfrm>
          <a:off x="2061862" y="3410984"/>
          <a:ext cx="700202" cy="70020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/>
        </a:p>
      </dsp:txBody>
      <dsp:txXfrm>
        <a:off x="2154674" y="3678741"/>
        <a:ext cx="514578" cy="164688"/>
      </dsp:txXfrm>
    </dsp:sp>
    <dsp:sp modelId="{D210169C-E89F-499A-A6BB-04363735D397}">
      <dsp:nvSpPr>
        <dsp:cNvPr id="0" name=""/>
        <dsp:cNvSpPr/>
      </dsp:nvSpPr>
      <dsp:spPr>
        <a:xfrm>
          <a:off x="1808341" y="4209215"/>
          <a:ext cx="1207245" cy="12072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Modèle de plongeoir</a:t>
          </a:r>
        </a:p>
      </dsp:txBody>
      <dsp:txXfrm>
        <a:off x="1985138" y="4386012"/>
        <a:ext cx="853651" cy="853651"/>
      </dsp:txXfrm>
    </dsp:sp>
    <dsp:sp modelId="{9FB00E51-A902-4CB4-8FD5-F189A008ECE9}">
      <dsp:nvSpPr>
        <dsp:cNvPr id="0" name=""/>
        <dsp:cNvSpPr/>
      </dsp:nvSpPr>
      <dsp:spPr>
        <a:xfrm>
          <a:off x="3196673" y="2484785"/>
          <a:ext cx="383904" cy="449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/>
        </a:p>
      </dsp:txBody>
      <dsp:txXfrm>
        <a:off x="3196673" y="2574604"/>
        <a:ext cx="268733" cy="269457"/>
      </dsp:txXfrm>
    </dsp:sp>
    <dsp:sp modelId="{5B35D76C-A02F-40A5-AA09-984DB375E25D}">
      <dsp:nvSpPr>
        <dsp:cNvPr id="0" name=""/>
        <dsp:cNvSpPr/>
      </dsp:nvSpPr>
      <dsp:spPr>
        <a:xfrm>
          <a:off x="3739934" y="1502087"/>
          <a:ext cx="2414491" cy="24144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Outil pour l’étude de la synchronisation temporelle</a:t>
          </a:r>
        </a:p>
      </dsp:txBody>
      <dsp:txXfrm>
        <a:off x="4093528" y="1855681"/>
        <a:ext cx="1707303" cy="17073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D98C4-A236-4EE2-8008-EDE755AC76BB}">
      <dsp:nvSpPr>
        <dsp:cNvPr id="0" name=""/>
        <dsp:cNvSpPr/>
      </dsp:nvSpPr>
      <dsp:spPr>
        <a:xfrm>
          <a:off x="1471" y="1176355"/>
          <a:ext cx="1916222" cy="19162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1EC1B-49F4-4C68-9C3F-2D1E57E5AB85}">
      <dsp:nvSpPr>
        <dsp:cNvPr id="0" name=""/>
        <dsp:cNvSpPr/>
      </dsp:nvSpPr>
      <dsp:spPr>
        <a:xfrm>
          <a:off x="313414" y="2326089"/>
          <a:ext cx="1916222" cy="191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Déterminer des critères dynamiques à analyser</a:t>
          </a:r>
        </a:p>
      </dsp:txBody>
      <dsp:txXfrm>
        <a:off x="369538" y="2382213"/>
        <a:ext cx="1803974" cy="1803974"/>
      </dsp:txXfrm>
    </dsp:sp>
    <dsp:sp modelId="{C3A6123E-CEEC-4218-96D7-6356BDEF73FF}">
      <dsp:nvSpPr>
        <dsp:cNvPr id="0" name=""/>
        <dsp:cNvSpPr/>
      </dsp:nvSpPr>
      <dsp:spPr>
        <a:xfrm>
          <a:off x="2286800" y="1904246"/>
          <a:ext cx="369106" cy="4604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2286800" y="1996334"/>
        <a:ext cx="258374" cy="276265"/>
      </dsp:txXfrm>
    </dsp:sp>
    <dsp:sp modelId="{97BDC9C4-27C4-4602-A5C2-29CFD3EB4298}">
      <dsp:nvSpPr>
        <dsp:cNvPr id="0" name=""/>
        <dsp:cNvSpPr/>
      </dsp:nvSpPr>
      <dsp:spPr>
        <a:xfrm>
          <a:off x="2972284" y="1176355"/>
          <a:ext cx="1916222" cy="19162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5F91E-54EE-4B73-966B-099392078BCF}">
      <dsp:nvSpPr>
        <dsp:cNvPr id="0" name=""/>
        <dsp:cNvSpPr/>
      </dsp:nvSpPr>
      <dsp:spPr>
        <a:xfrm>
          <a:off x="3284227" y="2326089"/>
          <a:ext cx="1916222" cy="191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Manipulations expérimentales</a:t>
          </a:r>
        </a:p>
      </dsp:txBody>
      <dsp:txXfrm>
        <a:off x="3340351" y="2382213"/>
        <a:ext cx="1803974" cy="1803974"/>
      </dsp:txXfrm>
    </dsp:sp>
    <dsp:sp modelId="{985EC686-90DC-4D22-9728-4CEE6F1FC7F0}">
      <dsp:nvSpPr>
        <dsp:cNvPr id="0" name=""/>
        <dsp:cNvSpPr/>
      </dsp:nvSpPr>
      <dsp:spPr>
        <a:xfrm>
          <a:off x="5257613" y="1904246"/>
          <a:ext cx="369106" cy="4604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5257613" y="1996334"/>
        <a:ext cx="258374" cy="276265"/>
      </dsp:txXfrm>
    </dsp:sp>
    <dsp:sp modelId="{168EE636-9EC9-4CB1-8F09-9FBBEB9B8F86}">
      <dsp:nvSpPr>
        <dsp:cNvPr id="0" name=""/>
        <dsp:cNvSpPr/>
      </dsp:nvSpPr>
      <dsp:spPr>
        <a:xfrm>
          <a:off x="5943097" y="1176355"/>
          <a:ext cx="1916222" cy="19162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9A421-4621-46F4-B569-BBB5FFA7EE52}">
      <dsp:nvSpPr>
        <dsp:cNvPr id="0" name=""/>
        <dsp:cNvSpPr/>
      </dsp:nvSpPr>
      <dsp:spPr>
        <a:xfrm>
          <a:off x="6255040" y="2326089"/>
          <a:ext cx="1916222" cy="191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Analyse via les outils présentés</a:t>
          </a:r>
        </a:p>
      </dsp:txBody>
      <dsp:txXfrm>
        <a:off x="6311164" y="2382213"/>
        <a:ext cx="1803974" cy="1803974"/>
      </dsp:txXfrm>
    </dsp:sp>
    <dsp:sp modelId="{C3E7488D-7352-40FD-A665-DBB7E347DEA4}">
      <dsp:nvSpPr>
        <dsp:cNvPr id="0" name=""/>
        <dsp:cNvSpPr/>
      </dsp:nvSpPr>
      <dsp:spPr>
        <a:xfrm>
          <a:off x="8228426" y="1904246"/>
          <a:ext cx="369106" cy="4604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8228426" y="1996334"/>
        <a:ext cx="258374" cy="276265"/>
      </dsp:txXfrm>
    </dsp:sp>
    <dsp:sp modelId="{F4EDB400-87AA-477A-8FA1-8D17925FEF36}">
      <dsp:nvSpPr>
        <dsp:cNvPr id="0" name=""/>
        <dsp:cNvSpPr/>
      </dsp:nvSpPr>
      <dsp:spPr>
        <a:xfrm>
          <a:off x="8913910" y="1176355"/>
          <a:ext cx="1916222" cy="19162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368BE-BAB5-4369-ABDE-549645BC0023}">
      <dsp:nvSpPr>
        <dsp:cNvPr id="0" name=""/>
        <dsp:cNvSpPr/>
      </dsp:nvSpPr>
      <dsp:spPr>
        <a:xfrm>
          <a:off x="9225853" y="2326089"/>
          <a:ext cx="1916222" cy="191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Nouveaux critères de la performance</a:t>
          </a:r>
        </a:p>
      </dsp:txBody>
      <dsp:txXfrm>
        <a:off x="9281977" y="2382213"/>
        <a:ext cx="1803974" cy="1803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9C61E-9C4C-42D0-AFFE-27FB62AC742F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2EF7D-A481-4C84-9F64-DF179F524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76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71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99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757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1996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3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058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057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269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34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83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67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88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20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59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71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41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1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01/12/2021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65EBE5-4B99-40F0-9687-724302FDC6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6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2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6.xml"/><Relationship Id="rId10" Type="http://schemas.openxmlformats.org/officeDocument/2006/relationships/image" Target="../media/image27.gif"/><Relationship Id="rId4" Type="http://schemas.openxmlformats.org/officeDocument/2006/relationships/image" Target="../media/image6.pn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Data" Target="../diagrams/data7.xml"/><Relationship Id="rId5" Type="http://schemas.openxmlformats.org/officeDocument/2006/relationships/image" Target="../media/image6.png"/><Relationship Id="rId10" Type="http://schemas.microsoft.com/office/2007/relationships/diagramDrawing" Target="../diagrams/drawing6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fr.wikipedia.org/wiki/Plongeon" TargetMode="Externa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Data" Target="../diagrams/data2.xml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6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EE76E-CD59-4A4E-A7A8-989EE5118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599097"/>
            <a:ext cx="8689976" cy="2509213"/>
          </a:xfrm>
        </p:spPr>
        <p:txBody>
          <a:bodyPr>
            <a:normAutofit/>
          </a:bodyPr>
          <a:lstStyle/>
          <a:p>
            <a:r>
              <a:rPr lang="fr-FR" dirty="0"/>
              <a:t>Etude de l’interaction entre un plongeur et un plongeoir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A5CED8-2D4D-4F82-92DE-E12DD2E24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184512"/>
            <a:ext cx="8689976" cy="1371599"/>
          </a:xfrm>
        </p:spPr>
        <p:txBody>
          <a:bodyPr/>
          <a:lstStyle/>
          <a:p>
            <a:r>
              <a:rPr lang="fr-FR" dirty="0"/>
              <a:t>Louise Demestre</a:t>
            </a:r>
          </a:p>
        </p:txBody>
      </p:sp>
      <p:pic>
        <p:nvPicPr>
          <p:cNvPr id="5" name="Image 4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698B2EF2-C2D1-4261-B13F-FE9C344E4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0306"/>
            <a:ext cx="1109142" cy="103769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BB3C2B3-D3D9-439D-A81F-4FE216DF9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34" y="6191387"/>
            <a:ext cx="2152673" cy="666613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074FE074-6A4C-430B-8DAC-EC4A2BB57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r="38461"/>
          <a:stretch/>
        </p:blipFill>
        <p:spPr>
          <a:xfrm>
            <a:off x="8601029" y="0"/>
            <a:ext cx="3590971" cy="10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3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A06EA-E2FA-4EBC-9EDB-3F431CB3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3"/>
            <a:ext cx="10364451" cy="1596177"/>
          </a:xfrm>
        </p:spPr>
        <p:txBody>
          <a:bodyPr/>
          <a:lstStyle/>
          <a:p>
            <a:r>
              <a:rPr lang="fr-FR" dirty="0"/>
              <a:t>Méthode de </a:t>
            </a:r>
            <a:br>
              <a:rPr lang="fr-FR" dirty="0"/>
            </a:br>
            <a:r>
              <a:rPr lang="fr-FR" dirty="0"/>
              <a:t>caractérisation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A348C5-F3A0-49E4-B98D-63585D88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27F244-B76D-44C7-A863-4033498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10</a:t>
            </a:fld>
            <a:endParaRPr lang="fr-FR"/>
          </a:p>
        </p:txBody>
      </p:sp>
      <p:pic>
        <p:nvPicPr>
          <p:cNvPr id="6" name="Image 5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E9AE6826-952E-48D9-901E-00A1457DD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AF1041-1406-40F0-AB97-681909883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35001CF-7770-4D6A-AEDD-393FAD6C7A4E}"/>
                  </a:ext>
                </a:extLst>
              </p:cNvPr>
              <p:cNvSpPr txBox="1"/>
              <p:nvPr/>
            </p:nvSpPr>
            <p:spPr>
              <a:xfrm>
                <a:off x="913775" y="2562326"/>
                <a:ext cx="10881056" cy="1153970"/>
              </a:xfrm>
              <a:prstGeom prst="rect">
                <a:avLst/>
              </a:prstGeom>
              <a:noFill/>
              <a:ln w="28575">
                <a:solidFill>
                  <a:srgbClr val="ADCEF5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071F38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fr-FR" sz="2400" b="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2400" i="1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2400" i="1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r-FR" sz="2400" i="1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fr-FR" sz="2400" b="0" i="1" smtClean="0">
                          <a:solidFill>
                            <a:srgbClr val="071F3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FR" sz="2400" b="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400" b="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400" b="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𝑛𝑏</m:t>
                          </m:r>
                          <m:r>
                            <a:rPr lang="fr-FR" sz="2400" b="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fr-FR" sz="2400" b="0" i="1" smtClean="0">
                              <a:solidFill>
                                <a:srgbClr val="071F38"/>
                              </a:solidFill>
                              <a:latin typeface="Cambria Math" panose="02040503050406030204" pitchFamily="18" charset="0"/>
                            </a:rPr>
                            <m:t>𝑒𝑠𝑠𝑎𝑖𝑠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fr-FR" sz="2400" i="1">
                                  <a:solidFill>
                                    <a:srgbClr val="071F3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sz="2400" i="1">
                                  <a:solidFill>
                                    <a:srgbClr val="071F38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sz="2400" i="1">
                                  <a:solidFill>
                                    <a:srgbClr val="071F38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2400" i="1">
                                  <a:solidFill>
                                    <a:srgbClr val="071F38"/>
                                  </a:solidFill>
                                  <a:latin typeface="Cambria Math" panose="02040503050406030204" pitchFamily="18" charset="0"/>
                                </a:rPr>
                                <m:t>𝑎𝑝𝑝𝑢𝑖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071F38"/>
                                  </a:solidFill>
                                  <a:latin typeface="Cambria Math" panose="02040503050406030204" pitchFamily="18" charset="0"/>
                                </a:rPr>
                                <m:t>𝑛𝑏</m:t>
                              </m:r>
                              <m:r>
                                <a:rPr lang="fr-FR" sz="2400" i="1">
                                  <a:solidFill>
                                    <a:srgbClr val="071F38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fr-FR" sz="2400" i="1">
                                  <a:solidFill>
                                    <a:srgbClr val="071F38"/>
                                  </a:solidFill>
                                  <a:latin typeface="Cambria Math" panose="02040503050406030204" pitchFamily="18" charset="0"/>
                                </a:rPr>
                                <m:t>𝑚𝑎𝑟𝑞𝑢𝑒𝑢𝑟𝑠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fr-FR" sz="2400" i="1">
                                      <a:solidFill>
                                        <a:srgbClr val="071F3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400" i="1">
                                      <a:solidFill>
                                        <a:srgbClr val="071F38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  <m:sup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/>
                                    <m:sup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fr-FR" sz="2400" i="1">
                                      <a:solidFill>
                                        <a:srgbClr val="071F38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fr-FR" sz="2400" i="1">
                                      <a:solidFill>
                                        <a:srgbClr val="071F38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fr-FR" sz="2400" i="1">
                                      <a:solidFill>
                                        <a:srgbClr val="071F3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2400" i="1">
                                      <a:solidFill>
                                        <a:srgbClr val="071F38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FR" sz="2400" i="1">
                                      <a:solidFill>
                                        <a:srgbClr val="071F38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Sup>
                                    <m:sSubSupPr>
                                      <m:ctrlP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  <m:sup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sup>
                                <m:e>
                                  <m:sSup>
                                    <m:sSupPr>
                                      <m:ctrlP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2400" i="1">
                                              <a:solidFill>
                                                <a:srgbClr val="071F3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𝑈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𝑒𝑥𝑝</m:t>
                                              </m:r>
                                            </m:sub>
                                            <m:sup>
                                              <m: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fr-FR" sz="2400" i="1">
                                              <a:solidFill>
                                                <a:srgbClr val="071F3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𝑈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𝑛𝑢𝑚</m:t>
                                              </m:r>
                                            </m:sub>
                                            <m:sup>
                                              <m: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FR" sz="2400" i="1">
                                                  <a:solidFill>
                                                    <a:srgbClr val="071F3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2400" i="1">
                                                      <a:solidFill>
                                                        <a:srgbClr val="071F3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400" i="1">
                                          <a:solidFill>
                                            <a:srgbClr val="071F3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fr-FR" sz="2400" dirty="0">
                  <a:solidFill>
                    <a:srgbClr val="071F38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35001CF-7770-4D6A-AEDD-393FAD6C7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75" y="2562326"/>
                <a:ext cx="10881056" cy="11539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ADCEF5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6A6624AC-52B6-4FCE-9532-57CBA9476BA5}"/>
              </a:ext>
            </a:extLst>
          </p:cNvPr>
          <p:cNvSpPr txBox="1"/>
          <p:nvPr/>
        </p:nvSpPr>
        <p:spPr>
          <a:xfrm>
            <a:off x="2337069" y="1590894"/>
            <a:ext cx="751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71F38"/>
                </a:solidFill>
              </a:rPr>
              <a:t>Ecarts entre les déplacements verticaux numériques et expérimentaux</a:t>
            </a:r>
          </a:p>
        </p:txBody>
      </p:sp>
      <p:sp>
        <p:nvSpPr>
          <p:cNvPr id="12" name="Rectangle à coins arrondis 14">
            <a:extLst>
              <a:ext uri="{FF2B5EF4-FFF2-40B4-BE49-F238E27FC236}">
                <a16:creationId xmlns:a16="http://schemas.microsoft.com/office/drawing/2014/main" id="{E057B1CD-994F-4297-83D0-AA1A6350F890}"/>
              </a:ext>
            </a:extLst>
          </p:cNvPr>
          <p:cNvSpPr/>
          <p:nvPr/>
        </p:nvSpPr>
        <p:spPr>
          <a:xfrm>
            <a:off x="3919170" y="4726290"/>
            <a:ext cx="4811117" cy="965197"/>
          </a:xfrm>
          <a:prstGeom prst="roundRect">
            <a:avLst/>
          </a:prstGeom>
          <a:solidFill>
            <a:srgbClr val="2FA3E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fr-FR" sz="1600" dirty="0"/>
              <a:t>4 essais (2 avec élan et 2 sans élan)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Prise en compte des points après l’appui uniquement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Recuit simulé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16021D-5315-45E8-9444-25C1D479EC9D}"/>
              </a:ext>
            </a:extLst>
          </p:cNvPr>
          <p:cNvSpPr txBox="1"/>
          <p:nvPr/>
        </p:nvSpPr>
        <p:spPr>
          <a:xfrm>
            <a:off x="7316537" y="3716686"/>
            <a:ext cx="2260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71F38"/>
                </a:solidFill>
              </a:rPr>
              <a:t>Déplacement expérimental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40C2C1-BE29-454B-941F-AB52474568DA}"/>
              </a:ext>
            </a:extLst>
          </p:cNvPr>
          <p:cNvSpPr txBox="1"/>
          <p:nvPr/>
        </p:nvSpPr>
        <p:spPr>
          <a:xfrm>
            <a:off x="9664136" y="3711276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71F38"/>
                </a:solidFill>
              </a:rPr>
              <a:t>Déplacement numérique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1324CB8-EC69-465B-A136-D3CF971DCDCC}"/>
              </a:ext>
            </a:extLst>
          </p:cNvPr>
          <p:cNvCxnSpPr>
            <a:cxnSpLocks/>
          </p:cNvCxnSpPr>
          <p:nvPr/>
        </p:nvCxnSpPr>
        <p:spPr>
          <a:xfrm>
            <a:off x="7852795" y="3374645"/>
            <a:ext cx="183827" cy="363613"/>
          </a:xfrm>
          <a:prstGeom prst="straightConnector1">
            <a:avLst/>
          </a:prstGeom>
          <a:ln>
            <a:solidFill>
              <a:srgbClr val="071F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E628C4B-6EC6-45C7-BFBA-CF47AE73E880}"/>
              </a:ext>
            </a:extLst>
          </p:cNvPr>
          <p:cNvCxnSpPr>
            <a:cxnSpLocks/>
          </p:cNvCxnSpPr>
          <p:nvPr/>
        </p:nvCxnSpPr>
        <p:spPr>
          <a:xfrm>
            <a:off x="9764311" y="3409516"/>
            <a:ext cx="217889" cy="338330"/>
          </a:xfrm>
          <a:prstGeom prst="straightConnector1">
            <a:avLst/>
          </a:prstGeom>
          <a:ln>
            <a:solidFill>
              <a:srgbClr val="071F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9FD745F-CF2D-44C2-B1FE-676B3DB8D591}"/>
              </a:ext>
            </a:extLst>
          </p:cNvPr>
          <p:cNvSpPr txBox="1"/>
          <p:nvPr/>
        </p:nvSpPr>
        <p:spPr>
          <a:xfrm>
            <a:off x="5391633" y="3734031"/>
            <a:ext cx="1842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71F38"/>
                </a:solidFill>
              </a:rPr>
              <a:t>Amplitude maximale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D4985B7-3532-4FB2-8115-D51F8AB8E64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6161743" y="3517144"/>
            <a:ext cx="150966" cy="216887"/>
          </a:xfrm>
          <a:prstGeom prst="straightConnector1">
            <a:avLst/>
          </a:prstGeom>
          <a:ln>
            <a:solidFill>
              <a:srgbClr val="071F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A5F9B06-B66B-4AA7-A632-3F47F0231AA2}"/>
              </a:ext>
            </a:extLst>
          </p:cNvPr>
          <p:cNvSpPr txBox="1"/>
          <p:nvPr/>
        </p:nvSpPr>
        <p:spPr>
          <a:xfrm>
            <a:off x="6053288" y="2128713"/>
            <a:ext cx="3754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71F38"/>
                </a:solidFill>
              </a:rPr>
              <a:t>Nombre d’incréments temporels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D4D786C-847D-4F86-885D-CF031BFCE048}"/>
              </a:ext>
            </a:extLst>
          </p:cNvPr>
          <p:cNvCxnSpPr>
            <a:cxnSpLocks/>
          </p:cNvCxnSpPr>
          <p:nvPr/>
        </p:nvCxnSpPr>
        <p:spPr>
          <a:xfrm flipV="1">
            <a:off x="7239000" y="2380018"/>
            <a:ext cx="0" cy="222014"/>
          </a:xfrm>
          <a:prstGeom prst="straightConnector1">
            <a:avLst/>
          </a:prstGeom>
          <a:ln>
            <a:solidFill>
              <a:srgbClr val="071F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713947-1455-4C5B-A095-65E85E198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560F0DB-420A-4309-A984-521F0A89D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3627" cy="13326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3D1CF85-E962-486E-A225-DF41D293F69F}"/>
              </a:ext>
            </a:extLst>
          </p:cNvPr>
          <p:cNvSpPr/>
          <p:nvPr/>
        </p:nvSpPr>
        <p:spPr>
          <a:xfrm>
            <a:off x="1483811" y="729352"/>
            <a:ext cx="2191521" cy="639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26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A06EA-E2FA-4EBC-9EDB-3F431CB3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3"/>
            <a:ext cx="10364451" cy="1596177"/>
          </a:xfrm>
        </p:spPr>
        <p:txBody>
          <a:bodyPr/>
          <a:lstStyle/>
          <a:p>
            <a:r>
              <a:rPr lang="fr-FR" dirty="0"/>
              <a:t>Analyse des résultats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A348C5-F3A0-49E4-B98D-63585D88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27F244-B76D-44C7-A863-40334983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E9AE6826-952E-48D9-901E-00A1457DD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AF1041-1406-40F0-AB97-681909883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713947-1455-4C5B-A095-65E85E198F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2CDDAD-DDB9-407C-8B13-7A6A969B38D3}"/>
              </a:ext>
            </a:extLst>
          </p:cNvPr>
          <p:cNvSpPr txBox="1"/>
          <p:nvPr/>
        </p:nvSpPr>
        <p:spPr>
          <a:xfrm>
            <a:off x="2194264" y="2901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82BC045-35E6-4603-B165-9B86F9FDB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68" t="21443" r="1475" b="39519"/>
          <a:stretch/>
        </p:blipFill>
        <p:spPr>
          <a:xfrm>
            <a:off x="341105" y="1906261"/>
            <a:ext cx="6142673" cy="1561953"/>
          </a:xfrm>
          <a:prstGeom prst="rect">
            <a:avLst/>
          </a:prstGeom>
        </p:spPr>
      </p:pic>
      <p:sp>
        <p:nvSpPr>
          <p:cNvPr id="32" name="Signe de multiplication 31">
            <a:extLst>
              <a:ext uri="{FF2B5EF4-FFF2-40B4-BE49-F238E27FC236}">
                <a16:creationId xmlns:a16="http://schemas.microsoft.com/office/drawing/2014/main" id="{7F0AEFA1-B55F-4218-8A3C-9F9A41906CE0}"/>
              </a:ext>
            </a:extLst>
          </p:cNvPr>
          <p:cNvSpPr/>
          <p:nvPr/>
        </p:nvSpPr>
        <p:spPr>
          <a:xfrm>
            <a:off x="795893" y="1820149"/>
            <a:ext cx="943583" cy="1258640"/>
          </a:xfrm>
          <a:prstGeom prst="mathMultiply">
            <a:avLst>
              <a:gd name="adj1" fmla="val 1321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Cadre 32">
            <a:extLst>
              <a:ext uri="{FF2B5EF4-FFF2-40B4-BE49-F238E27FC236}">
                <a16:creationId xmlns:a16="http://schemas.microsoft.com/office/drawing/2014/main" id="{81DF77DF-F785-4C09-8091-0053ACA675A9}"/>
              </a:ext>
            </a:extLst>
          </p:cNvPr>
          <p:cNvSpPr/>
          <p:nvPr/>
        </p:nvSpPr>
        <p:spPr>
          <a:xfrm>
            <a:off x="2194264" y="1984082"/>
            <a:ext cx="3690023" cy="916950"/>
          </a:xfrm>
          <a:prstGeom prst="fram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36C877C-7FE8-4E52-8638-C2AE7DF953D0}"/>
              </a:ext>
            </a:extLst>
          </p:cNvPr>
          <p:cNvSpPr/>
          <p:nvPr/>
        </p:nvSpPr>
        <p:spPr>
          <a:xfrm>
            <a:off x="2454177" y="2357136"/>
            <a:ext cx="214009" cy="1846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3721DD9-292A-4079-AEA7-0B27C494BD4E}"/>
              </a:ext>
            </a:extLst>
          </p:cNvPr>
          <p:cNvSpPr/>
          <p:nvPr/>
        </p:nvSpPr>
        <p:spPr>
          <a:xfrm>
            <a:off x="3268288" y="2357136"/>
            <a:ext cx="214009" cy="1846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1321471-3F0A-4BA4-A55E-18099CDF5CEF}"/>
              </a:ext>
            </a:extLst>
          </p:cNvPr>
          <p:cNvSpPr/>
          <p:nvPr/>
        </p:nvSpPr>
        <p:spPr>
          <a:xfrm>
            <a:off x="4177864" y="2343660"/>
            <a:ext cx="214009" cy="1846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B5DA4AA-3458-4E19-A3AE-072172127134}"/>
              </a:ext>
            </a:extLst>
          </p:cNvPr>
          <p:cNvSpPr/>
          <p:nvPr/>
        </p:nvSpPr>
        <p:spPr>
          <a:xfrm>
            <a:off x="5081552" y="2343660"/>
            <a:ext cx="214009" cy="1846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AA98C65-A7D4-466D-9FC7-7BA546C84081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2561182" y="2541802"/>
            <a:ext cx="383829" cy="11069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BD8451C-B63B-4A42-8F27-584770172E3C}"/>
              </a:ext>
            </a:extLst>
          </p:cNvPr>
          <p:cNvCxnSpPr>
            <a:cxnSpLocks/>
            <a:stCxn id="17" idx="4"/>
          </p:cNvCxnSpPr>
          <p:nvPr/>
        </p:nvCxnSpPr>
        <p:spPr>
          <a:xfrm flipH="1">
            <a:off x="3311929" y="2541802"/>
            <a:ext cx="63364" cy="10904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CE4734D-2778-4A7B-B66B-6603D7F58738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3586690" y="2528326"/>
            <a:ext cx="698179" cy="11204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F6C5BB0-1F00-484F-8FB7-53716BD39C62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3932433" y="2528326"/>
            <a:ext cx="1256124" cy="11039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Image 67">
            <a:extLst>
              <a:ext uri="{FF2B5EF4-FFF2-40B4-BE49-F238E27FC236}">
                <a16:creationId xmlns:a16="http://schemas.microsoft.com/office/drawing/2014/main" id="{1689EBC4-677F-464E-8587-2EABC71472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8" b="22018"/>
          <a:stretch/>
        </p:blipFill>
        <p:spPr>
          <a:xfrm>
            <a:off x="455163" y="3946604"/>
            <a:ext cx="6517673" cy="655234"/>
          </a:xfrm>
          <a:prstGeom prst="rect">
            <a:avLst/>
          </a:prstGeom>
        </p:spPr>
      </p:pic>
      <p:sp>
        <p:nvSpPr>
          <p:cNvPr id="71" name="ZoneTexte 70">
            <a:extLst>
              <a:ext uri="{FF2B5EF4-FFF2-40B4-BE49-F238E27FC236}">
                <a16:creationId xmlns:a16="http://schemas.microsoft.com/office/drawing/2014/main" id="{53ABB899-2C9B-4728-A599-9B595134E23E}"/>
              </a:ext>
            </a:extLst>
          </p:cNvPr>
          <p:cNvSpPr txBox="1"/>
          <p:nvPr/>
        </p:nvSpPr>
        <p:spPr>
          <a:xfrm>
            <a:off x="3276319" y="4482011"/>
            <a:ext cx="801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Temps [s]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A42F4337-25C8-4C2D-AF8C-9BF3E88AA081}"/>
              </a:ext>
            </a:extLst>
          </p:cNvPr>
          <p:cNvSpPr txBox="1"/>
          <p:nvPr/>
        </p:nvSpPr>
        <p:spPr>
          <a:xfrm rot="16200000">
            <a:off x="-167208" y="4002477"/>
            <a:ext cx="1016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Déplacement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vertical [m]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2ED6BE3-8945-4E2A-9B2C-C01473A1F376}"/>
              </a:ext>
            </a:extLst>
          </p:cNvPr>
          <p:cNvSpPr txBox="1"/>
          <p:nvPr/>
        </p:nvSpPr>
        <p:spPr>
          <a:xfrm>
            <a:off x="2015457" y="3816962"/>
            <a:ext cx="3397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Déplacements verticaux </a:t>
            </a:r>
            <a:r>
              <a:rPr lang="fr-FR" sz="1100" dirty="0">
                <a:solidFill>
                  <a:srgbClr val="C45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numérique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100" dirty="0">
                <a:solidFill>
                  <a:srgbClr val="03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expérimental</a:t>
            </a:r>
          </a:p>
        </p:txBody>
      </p:sp>
      <p:sp>
        <p:nvSpPr>
          <p:cNvPr id="74" name="Accolade ouvrante 73">
            <a:extLst>
              <a:ext uri="{FF2B5EF4-FFF2-40B4-BE49-F238E27FC236}">
                <a16:creationId xmlns:a16="http://schemas.microsoft.com/office/drawing/2014/main" id="{CE1FD60F-081A-45A6-94A7-6D7CFEBDEF75}"/>
              </a:ext>
            </a:extLst>
          </p:cNvPr>
          <p:cNvSpPr/>
          <p:nvPr/>
        </p:nvSpPr>
        <p:spPr>
          <a:xfrm>
            <a:off x="6972836" y="3802761"/>
            <a:ext cx="300258" cy="847728"/>
          </a:xfrm>
          <a:prstGeom prst="leftBrace">
            <a:avLst>
              <a:gd name="adj1" fmla="val 27828"/>
              <a:gd name="adj2" fmla="val 4919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DB0D7AFD-23AE-4261-9158-E731074D9DA6}"/>
              </a:ext>
            </a:extLst>
          </p:cNvPr>
          <p:cNvSpPr txBox="1"/>
          <p:nvPr/>
        </p:nvSpPr>
        <p:spPr>
          <a:xfrm>
            <a:off x="7156130" y="3727159"/>
            <a:ext cx="3957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Erreur absolue à chaque instant E</a:t>
            </a:r>
          </a:p>
          <a:p>
            <a:pPr marL="285750" indent="-285750">
              <a:buFontTx/>
              <a:buChar char="-"/>
            </a:pPr>
            <a:r>
              <a:rPr lang="fr-FR" dirty="0"/>
              <a:t>E / amplitude max </a:t>
            </a:r>
            <a:r>
              <a:rPr lang="fr-FR" dirty="0" err="1"/>
              <a:t>exp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Corrélation croisée</a:t>
            </a:r>
          </a:p>
        </p:txBody>
      </p:sp>
      <p:sp>
        <p:nvSpPr>
          <p:cNvPr id="76" name="Parenthèse fermante 75">
            <a:extLst>
              <a:ext uri="{FF2B5EF4-FFF2-40B4-BE49-F238E27FC236}">
                <a16:creationId xmlns:a16="http://schemas.microsoft.com/office/drawing/2014/main" id="{ADF754BA-9D69-4C56-957B-048466F1F242}"/>
              </a:ext>
            </a:extLst>
          </p:cNvPr>
          <p:cNvSpPr/>
          <p:nvPr/>
        </p:nvSpPr>
        <p:spPr>
          <a:xfrm>
            <a:off x="10712430" y="3767015"/>
            <a:ext cx="93906" cy="59111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AEA04EBF-8A3B-4818-BBD3-EE4AE0F761DF}"/>
              </a:ext>
            </a:extLst>
          </p:cNvPr>
          <p:cNvSpPr txBox="1"/>
          <p:nvPr/>
        </p:nvSpPr>
        <p:spPr>
          <a:xfrm>
            <a:off x="10774498" y="3739404"/>
            <a:ext cx="12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Moyenne sur le temps</a:t>
            </a:r>
          </a:p>
        </p:txBody>
      </p:sp>
    </p:spTree>
    <p:extLst>
      <p:ext uri="{BB962C8B-B14F-4D97-AF65-F5344CB8AC3E}">
        <p14:creationId xmlns:p14="http://schemas.microsoft.com/office/powerpoint/2010/main" val="38848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8" grpId="0" animBg="1"/>
      <p:bldP spid="17" grpId="0" animBg="1"/>
      <p:bldP spid="19" grpId="0" animBg="1"/>
      <p:bldP spid="24" grpId="0" animBg="1"/>
      <p:bldP spid="71" grpId="0"/>
      <p:bldP spid="72" grpId="0"/>
      <p:bldP spid="73" grpId="0"/>
      <p:bldP spid="74" grpId="0" animBg="1"/>
      <p:bldP spid="75" grpId="0"/>
      <p:bldP spid="76" grpId="0" animBg="1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2C943-EC78-4821-A77F-68F5311D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5748"/>
            <a:ext cx="10364451" cy="1596177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6FB687-DEE4-47EC-A1FF-74F48137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01/12/2021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927CF9-E78F-4D8B-B3D2-F049A0C3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82C957A4-749A-40BB-96D5-767B8B0C8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9392C3-1FBA-4BC5-8AB4-CEABB159A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ABCE10A-DF18-498B-A74D-1D79B491F529}"/>
              </a:ext>
            </a:extLst>
          </p:cNvPr>
          <p:cNvSpPr txBox="1"/>
          <p:nvPr/>
        </p:nvSpPr>
        <p:spPr>
          <a:xfrm>
            <a:off x="3784851" y="3588488"/>
            <a:ext cx="801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Temps [s]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C6DD5DA-1621-4BC6-BB60-2D8B4B3B265D}"/>
              </a:ext>
            </a:extLst>
          </p:cNvPr>
          <p:cNvSpPr txBox="1"/>
          <p:nvPr/>
        </p:nvSpPr>
        <p:spPr>
          <a:xfrm rot="16200000">
            <a:off x="-75653" y="3064931"/>
            <a:ext cx="1016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Déplacement</a:t>
            </a:r>
          </a:p>
          <a:p>
            <a:pPr algn="ctr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vertical [m]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D582576-0FCD-4950-8FF2-AED3B65AB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78A0CE-3061-451B-A032-9618EBA0E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0"/>
          <a:stretch/>
        </p:blipFill>
        <p:spPr>
          <a:xfrm>
            <a:off x="595227" y="1769749"/>
            <a:ext cx="6935980" cy="195752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657B5BB-C726-44AD-B495-EFEF00DA91AF}"/>
              </a:ext>
            </a:extLst>
          </p:cNvPr>
          <p:cNvSpPr txBox="1"/>
          <p:nvPr/>
        </p:nvSpPr>
        <p:spPr>
          <a:xfrm>
            <a:off x="3784851" y="2586101"/>
            <a:ext cx="801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Temps [s]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99AC59C-F84C-4CC7-B5CF-7EF8E06B8C08}"/>
              </a:ext>
            </a:extLst>
          </p:cNvPr>
          <p:cNvSpPr txBox="1"/>
          <p:nvPr/>
        </p:nvSpPr>
        <p:spPr>
          <a:xfrm>
            <a:off x="5692925" y="2647656"/>
            <a:ext cx="170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Déplacement expérimental</a:t>
            </a:r>
          </a:p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Déplacement numérique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4E9CEF4-404F-4B0B-AC55-5FE8D93851C0}"/>
              </a:ext>
            </a:extLst>
          </p:cNvPr>
          <p:cNvSpPr txBox="1"/>
          <p:nvPr/>
        </p:nvSpPr>
        <p:spPr>
          <a:xfrm rot="16200000">
            <a:off x="-69557" y="2062619"/>
            <a:ext cx="1016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Déplacement</a:t>
            </a:r>
          </a:p>
          <a:p>
            <a:pPr algn="ctr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vertical [m]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95557FC-FB73-4EF3-9C80-54CC8C42F68B}"/>
              </a:ext>
            </a:extLst>
          </p:cNvPr>
          <p:cNvSpPr txBox="1"/>
          <p:nvPr/>
        </p:nvSpPr>
        <p:spPr>
          <a:xfrm>
            <a:off x="1631598" y="1801375"/>
            <a:ext cx="5285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Déplacements verticaux numérique et expérimental à l’extrémité libre du plongeoir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E3497F3-31C1-47C0-83C4-71F2D88B6C22}"/>
              </a:ext>
            </a:extLst>
          </p:cNvPr>
          <p:cNvSpPr txBox="1"/>
          <p:nvPr/>
        </p:nvSpPr>
        <p:spPr>
          <a:xfrm>
            <a:off x="1597942" y="2847711"/>
            <a:ext cx="3866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Déplacements verticaux numérique et expérimental à appui</a:t>
            </a:r>
          </a:p>
        </p:txBody>
      </p:sp>
      <p:sp>
        <p:nvSpPr>
          <p:cNvPr id="45" name="Espace réservé du texte 3">
            <a:extLst>
              <a:ext uri="{FF2B5EF4-FFF2-40B4-BE49-F238E27FC236}">
                <a16:creationId xmlns:a16="http://schemas.microsoft.com/office/drawing/2014/main" id="{C3E01906-E6F4-430A-B8CE-BB482C3EF6CD}"/>
              </a:ext>
            </a:extLst>
          </p:cNvPr>
          <p:cNvSpPr txBox="1">
            <a:spLocks/>
          </p:cNvSpPr>
          <p:nvPr/>
        </p:nvSpPr>
        <p:spPr>
          <a:xfrm>
            <a:off x="4477419" y="4506537"/>
            <a:ext cx="3645630" cy="790319"/>
          </a:xfrm>
          <a:prstGeom prst="rect">
            <a:avLst/>
          </a:prstGeom>
          <a:ln w="38100">
            <a:solidFill>
              <a:srgbClr val="ADCEF5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1400" dirty="0">
                <a:sym typeface="Wingdings" panose="05000000000000000000" pitchFamily="2" charset="2"/>
              </a:rPr>
              <a:t>E</a:t>
            </a:r>
            <a:r>
              <a:rPr lang="fr-FR" sz="1400" baseline="-25000" dirty="0">
                <a:sym typeface="Wingdings" panose="05000000000000000000" pitchFamily="2" charset="2"/>
              </a:rPr>
              <a:t>max</a:t>
            </a:r>
            <a:r>
              <a:rPr lang="fr-FR" sz="1400" dirty="0">
                <a:sym typeface="Wingdings" panose="05000000000000000000" pitchFamily="2" charset="2"/>
              </a:rPr>
              <a:t>  0,03 m / 11,4 % amplitude max</a:t>
            </a:r>
          </a:p>
          <a:p>
            <a:pPr>
              <a:buFontTx/>
              <a:buChar char="-"/>
            </a:pPr>
            <a:r>
              <a:rPr lang="fr-FR" sz="1400" dirty="0">
                <a:sym typeface="Wingdings" panose="05000000000000000000" pitchFamily="2" charset="2"/>
              </a:rPr>
              <a:t>Déphasage  0.005 s</a:t>
            </a:r>
          </a:p>
        </p:txBody>
      </p:sp>
      <p:sp>
        <p:nvSpPr>
          <p:cNvPr id="57" name="Espace réservé du texte 3">
            <a:extLst>
              <a:ext uri="{FF2B5EF4-FFF2-40B4-BE49-F238E27FC236}">
                <a16:creationId xmlns:a16="http://schemas.microsoft.com/office/drawing/2014/main" id="{57CEBEFC-F4E8-46F9-ACB8-914417594137}"/>
              </a:ext>
            </a:extLst>
          </p:cNvPr>
          <p:cNvSpPr txBox="1">
            <a:spLocks/>
          </p:cNvSpPr>
          <p:nvPr/>
        </p:nvSpPr>
        <p:spPr>
          <a:xfrm>
            <a:off x="8268671" y="2020940"/>
            <a:ext cx="3743062" cy="431679"/>
          </a:xfrm>
          <a:prstGeom prst="rect">
            <a:avLst/>
          </a:prstGeom>
          <a:ln w="38100">
            <a:solidFill>
              <a:srgbClr val="ADCEF5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sym typeface="Wingdings" panose="05000000000000000000" pitchFamily="2" charset="2"/>
              </a:rPr>
              <a:t>Ecart max  0,16 m / 32 % amplitude max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A64F6901-94EE-44C9-86DD-AE1FC167A40F}"/>
              </a:ext>
            </a:extLst>
          </p:cNvPr>
          <p:cNvGrpSpPr/>
          <p:nvPr/>
        </p:nvGrpSpPr>
        <p:grpSpPr>
          <a:xfrm>
            <a:off x="7694357" y="1975690"/>
            <a:ext cx="428693" cy="522177"/>
            <a:chOff x="4154117" y="959061"/>
            <a:chExt cx="351798" cy="411537"/>
          </a:xfrm>
          <a:solidFill>
            <a:srgbClr val="ADCEF5"/>
          </a:solidFill>
        </p:grpSpPr>
        <p:sp>
          <p:nvSpPr>
            <p:cNvPr id="59" name="Flèche : droite 58">
              <a:extLst>
                <a:ext uri="{FF2B5EF4-FFF2-40B4-BE49-F238E27FC236}">
                  <a16:creationId xmlns:a16="http://schemas.microsoft.com/office/drawing/2014/main" id="{0D4E22DD-5A4A-4889-83A3-E6AE36A8828F}"/>
                </a:ext>
              </a:extLst>
            </p:cNvPr>
            <p:cNvSpPr/>
            <p:nvPr/>
          </p:nvSpPr>
          <p:spPr>
            <a:xfrm>
              <a:off x="4154117" y="959061"/>
              <a:ext cx="351798" cy="41153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Flèche : droite 4">
              <a:extLst>
                <a:ext uri="{FF2B5EF4-FFF2-40B4-BE49-F238E27FC236}">
                  <a16:creationId xmlns:a16="http://schemas.microsoft.com/office/drawing/2014/main" id="{C7F58318-D7AA-472B-9C9C-DC5F32E8ACB1}"/>
                </a:ext>
              </a:extLst>
            </p:cNvPr>
            <p:cNvSpPr txBox="1"/>
            <p:nvPr/>
          </p:nvSpPr>
          <p:spPr>
            <a:xfrm>
              <a:off x="4154117" y="1041368"/>
              <a:ext cx="246259" cy="2469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400" kern="1200"/>
            </a:p>
          </p:txBody>
        </p:sp>
      </p:grpSp>
      <p:sp>
        <p:nvSpPr>
          <p:cNvPr id="61" name="Espace réservé du texte 3">
            <a:extLst>
              <a:ext uri="{FF2B5EF4-FFF2-40B4-BE49-F238E27FC236}">
                <a16:creationId xmlns:a16="http://schemas.microsoft.com/office/drawing/2014/main" id="{B784022F-EDD4-4C09-ACB8-57F2020B0CE8}"/>
              </a:ext>
            </a:extLst>
          </p:cNvPr>
          <p:cNvSpPr txBox="1">
            <a:spLocks/>
          </p:cNvSpPr>
          <p:nvPr/>
        </p:nvSpPr>
        <p:spPr>
          <a:xfrm>
            <a:off x="8268670" y="3047766"/>
            <a:ext cx="3743062" cy="431679"/>
          </a:xfrm>
          <a:prstGeom prst="rect">
            <a:avLst/>
          </a:prstGeom>
          <a:ln w="38100">
            <a:solidFill>
              <a:srgbClr val="ADCEF5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sym typeface="Wingdings" panose="05000000000000000000" pitchFamily="2" charset="2"/>
              </a:rPr>
              <a:t>Ecart max  0,05 m / 60 % amplitude max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D52F90DA-2F2D-4C80-BA55-E70F4409665F}"/>
              </a:ext>
            </a:extLst>
          </p:cNvPr>
          <p:cNvGrpSpPr/>
          <p:nvPr/>
        </p:nvGrpSpPr>
        <p:grpSpPr>
          <a:xfrm>
            <a:off x="7694356" y="3002516"/>
            <a:ext cx="428693" cy="522177"/>
            <a:chOff x="4154117" y="959061"/>
            <a:chExt cx="351798" cy="411537"/>
          </a:xfrm>
          <a:solidFill>
            <a:srgbClr val="ADCEF5"/>
          </a:solidFill>
        </p:grpSpPr>
        <p:sp>
          <p:nvSpPr>
            <p:cNvPr id="63" name="Flèche : droite 62">
              <a:extLst>
                <a:ext uri="{FF2B5EF4-FFF2-40B4-BE49-F238E27FC236}">
                  <a16:creationId xmlns:a16="http://schemas.microsoft.com/office/drawing/2014/main" id="{087772C6-CB02-4BCA-82A9-92FC9B869B3E}"/>
                </a:ext>
              </a:extLst>
            </p:cNvPr>
            <p:cNvSpPr/>
            <p:nvPr/>
          </p:nvSpPr>
          <p:spPr>
            <a:xfrm>
              <a:off x="4154117" y="959061"/>
              <a:ext cx="351798" cy="41153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Flèche : droite 4">
              <a:extLst>
                <a:ext uri="{FF2B5EF4-FFF2-40B4-BE49-F238E27FC236}">
                  <a16:creationId xmlns:a16="http://schemas.microsoft.com/office/drawing/2014/main" id="{0F45DAF5-597C-48CA-B48A-503AA04C22B1}"/>
                </a:ext>
              </a:extLst>
            </p:cNvPr>
            <p:cNvSpPr txBox="1"/>
            <p:nvPr/>
          </p:nvSpPr>
          <p:spPr>
            <a:xfrm>
              <a:off x="4154117" y="1041368"/>
              <a:ext cx="246259" cy="2469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33699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2735B-5913-4491-B19E-A15A072D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596177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55C987-FE06-495D-B851-A58CDE8D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462573-2F13-410E-9D09-1833BEE5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828DCC97-9036-45D2-A6C2-127B80A6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4FF86F4-D962-4BA0-AD4F-9A4E37E35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5DC2EDC6-A170-4BFC-A628-AD155FF07C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776891FF-F109-40D3-9360-3DE435608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854599"/>
              </p:ext>
            </p:extLst>
          </p:nvPr>
        </p:nvGraphicFramePr>
        <p:xfrm>
          <a:off x="-705682" y="948306"/>
          <a:ext cx="79627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C9DD6F21-22C7-433C-9E1F-C82B3680D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4" b="6062"/>
          <a:stretch/>
        </p:blipFill>
        <p:spPr>
          <a:xfrm>
            <a:off x="5783628" y="1532293"/>
            <a:ext cx="6185828" cy="399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81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3C2D89-C939-4998-8C6D-7C695236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920"/>
            <a:ext cx="10364451" cy="1596177"/>
          </a:xfrm>
        </p:spPr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030C7A99-21E4-4B26-8CCA-9D1683C6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14</a:t>
            </a:fld>
            <a:endParaRPr lang="fr-FR"/>
          </a:p>
        </p:txBody>
      </p:sp>
      <p:pic>
        <p:nvPicPr>
          <p:cNvPr id="19" name="Image 18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6EAB45FC-09A5-48DF-A4E4-9FE5EE9EC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3A279AB-4F20-40E5-8703-0767737D1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79C7E4-ADCE-4671-A054-ACCC19B899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6200694"/>
            <a:ext cx="2384281" cy="729352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21E4004F-B8B8-4C31-B870-42BD6D4456DE}"/>
              </a:ext>
            </a:extLst>
          </p:cNvPr>
          <p:cNvGraphicFramePr/>
          <p:nvPr/>
        </p:nvGraphicFramePr>
        <p:xfrm>
          <a:off x="524226" y="992713"/>
          <a:ext cx="111435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3197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B8FAC83E-5789-4265-A331-51F0D066C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0306"/>
            <a:ext cx="1109142" cy="1037694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1B98A1-9293-4C8C-BDEA-C6EE2B1C9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34" y="6191387"/>
            <a:ext cx="2152673" cy="666613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5774FDE-9755-441E-9392-9813B456A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EEE3407-8C5B-48FD-9C5D-384F8306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15</a:t>
            </a:fld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D33DD7D1-085F-403B-B24A-B79BB73D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5668"/>
            <a:ext cx="10364451" cy="1596177"/>
          </a:xfrm>
        </p:spPr>
        <p:txBody>
          <a:bodyPr/>
          <a:lstStyle/>
          <a:p>
            <a:r>
              <a:rPr lang="fr-FR" dirty="0"/>
              <a:t>Merci pour votre attention</a:t>
            </a:r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17082E0-B900-4ABC-A559-6F4EEC5B3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B05C76B-A32A-4FB9-B74C-D03330E9680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592"/>
            <a:ext cx="12212581" cy="72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14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7E0D58D-BD0F-456E-92D2-381F950AB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32" y="1302527"/>
            <a:ext cx="4031967" cy="465053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0287" y="0"/>
            <a:ext cx="10018713" cy="1752599"/>
          </a:xfrm>
        </p:spPr>
        <p:txBody>
          <a:bodyPr/>
          <a:lstStyle/>
          <a:p>
            <a:r>
              <a:rPr lang="fr-FR" dirty="0"/>
              <a:t>Contexte général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2931" y="4137825"/>
            <a:ext cx="4031967" cy="382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401802" y="6199762"/>
            <a:ext cx="3954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https://www.francetvinfo.fr/les-jeux-olympiques/classement/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0784" y="5953060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fr-FR" dirty="0"/>
              <a:t>Médailles et classement aux JO 2021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526324" y="456776"/>
            <a:ext cx="10363826" cy="342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Pas si mal pour la France, mais …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13" y="2623581"/>
            <a:ext cx="3011556" cy="342815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3A48-3229-45F4-89DA-522C8C53181F}" type="slidenum">
              <a:rPr lang="fr-FR" smtClean="0"/>
              <a:t>2</a:t>
            </a:fld>
            <a:endParaRPr lang="fr-FR"/>
          </a:p>
        </p:txBody>
      </p:sp>
      <p:pic>
        <p:nvPicPr>
          <p:cNvPr id="17" name="Image 16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DF86E231-1DAD-4F5D-A5A7-B913EA621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0B7267-5C47-478C-A76B-B4FC2C7B4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C53508-82FE-43BD-ACCF-398288B046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3C2D89-C939-4998-8C6D-7C695236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920"/>
            <a:ext cx="10364451" cy="1596177"/>
          </a:xfrm>
        </p:spPr>
        <p:txBody>
          <a:bodyPr/>
          <a:lstStyle/>
          <a:p>
            <a:r>
              <a:rPr lang="fr-FR" dirty="0"/>
              <a:t>Contexte sur le plongeon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207C3-5360-48DD-B62B-D4060015E105}"/>
              </a:ext>
            </a:extLst>
          </p:cNvPr>
          <p:cNvSpPr/>
          <p:nvPr/>
        </p:nvSpPr>
        <p:spPr>
          <a:xfrm>
            <a:off x="2266281" y="5496772"/>
            <a:ext cx="29897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3"/>
              </a:rPr>
              <a:t>https://fr.wikipedia.org/wiki/Plongeon</a:t>
            </a:r>
            <a:endParaRPr lang="fr-FR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14784E-EE7E-43B4-A0A3-581BDE51E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82" y="1620797"/>
            <a:ext cx="2836079" cy="387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96D453-DE33-4DDC-9A12-4157DEC80088}"/>
              </a:ext>
            </a:extLst>
          </p:cNvPr>
          <p:cNvSpPr/>
          <p:nvPr/>
        </p:nvSpPr>
        <p:spPr>
          <a:xfrm>
            <a:off x="2401441" y="3965000"/>
            <a:ext cx="1143000" cy="463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A8C0-8A56-42BA-A899-4B880BD654CF}"/>
              </a:ext>
            </a:extLst>
          </p:cNvPr>
          <p:cNvSpPr/>
          <p:nvPr/>
        </p:nvSpPr>
        <p:spPr>
          <a:xfrm>
            <a:off x="2976205" y="1620797"/>
            <a:ext cx="2184155" cy="2209396"/>
          </a:xfrm>
          <a:prstGeom prst="rect">
            <a:avLst/>
          </a:prstGeom>
          <a:noFill/>
          <a:ln w="28575">
            <a:solidFill>
              <a:srgbClr val="2FA3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00D6F1-F806-4E6D-AF59-CD6A35B2ADFB}"/>
              </a:ext>
            </a:extLst>
          </p:cNvPr>
          <p:cNvSpPr txBox="1"/>
          <p:nvPr/>
        </p:nvSpPr>
        <p:spPr>
          <a:xfrm>
            <a:off x="1412216" y="4007042"/>
            <a:ext cx="95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Tremplin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BE839B-D3C4-4BDB-9D69-F4F6279E7C70}"/>
              </a:ext>
            </a:extLst>
          </p:cNvPr>
          <p:cNvSpPr txBox="1"/>
          <p:nvPr/>
        </p:nvSpPr>
        <p:spPr>
          <a:xfrm>
            <a:off x="5160360" y="2356163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FA3EE"/>
                </a:solidFill>
              </a:rPr>
              <a:t>Plateforme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FABE270-A846-49E2-815F-C75D84205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0" y="1605097"/>
            <a:ext cx="3254716" cy="252154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D4C1BF0-830C-4AEE-A8B8-10A38C08892D}"/>
              </a:ext>
            </a:extLst>
          </p:cNvPr>
          <p:cNvSpPr txBox="1"/>
          <p:nvPr/>
        </p:nvSpPr>
        <p:spPr>
          <a:xfrm>
            <a:off x="7772233" y="3128366"/>
            <a:ext cx="11346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Interaction</a:t>
            </a:r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46939945-15F5-4B69-BB5F-975C3CDE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030C7A99-21E4-4B26-8CCA-9D1683C6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3</a:t>
            </a:fld>
            <a:endParaRPr lang="fr-FR"/>
          </a:p>
        </p:txBody>
      </p:sp>
      <p:pic>
        <p:nvPicPr>
          <p:cNvPr id="19" name="Image 18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6EAB45FC-09A5-48DF-A4E4-9FE5EE9EC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3A279AB-4F20-40E5-8703-0767737D1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F156FC3-61E0-4605-97C4-E2678F3437E6}"/>
              </a:ext>
            </a:extLst>
          </p:cNvPr>
          <p:cNvCxnSpPr/>
          <p:nvPr/>
        </p:nvCxnSpPr>
        <p:spPr>
          <a:xfrm>
            <a:off x="7453210" y="3062207"/>
            <a:ext cx="0" cy="5016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1D1EFBB-CB1C-4F8F-81D7-EB6D6C09189A}"/>
              </a:ext>
            </a:extLst>
          </p:cNvPr>
          <p:cNvCxnSpPr/>
          <p:nvPr/>
        </p:nvCxnSpPr>
        <p:spPr>
          <a:xfrm>
            <a:off x="9078810" y="3062207"/>
            <a:ext cx="0" cy="5016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46E1FB8C-3A61-4667-914C-A1FF1D3C3C00}"/>
              </a:ext>
            </a:extLst>
          </p:cNvPr>
          <p:cNvSpPr txBox="1"/>
          <p:nvPr/>
        </p:nvSpPr>
        <p:spPr>
          <a:xfrm>
            <a:off x="6961573" y="4555298"/>
            <a:ext cx="2925609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Transferts d’énergie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Synchronisation temporelle</a:t>
            </a:r>
          </a:p>
        </p:txBody>
      </p:sp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DFDDAC-10D7-4BBC-9A3C-821CF47B06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70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793" y="0"/>
            <a:ext cx="10018713" cy="1752599"/>
          </a:xfrm>
        </p:spPr>
        <p:txBody>
          <a:bodyPr/>
          <a:lstStyle/>
          <a:p>
            <a:r>
              <a:rPr lang="fr-FR" dirty="0"/>
              <a:t>Positionnement de la thèse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3A48-3229-45F4-89DA-522C8C53181F}" type="slidenum">
              <a:rPr lang="fr-FR" smtClean="0"/>
              <a:t>4</a:t>
            </a:fld>
            <a:endParaRPr lang="fr-FR"/>
          </a:p>
        </p:txBody>
      </p:sp>
      <p:graphicFrame>
        <p:nvGraphicFramePr>
          <p:cNvPr id="32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295372"/>
              </p:ext>
            </p:extLst>
          </p:nvPr>
        </p:nvGraphicFramePr>
        <p:xfrm>
          <a:off x="321908" y="1442954"/>
          <a:ext cx="11066528" cy="4749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Parenthèse fermante 32"/>
          <p:cNvSpPr/>
          <p:nvPr/>
        </p:nvSpPr>
        <p:spPr>
          <a:xfrm>
            <a:off x="10004403" y="2526134"/>
            <a:ext cx="124820" cy="1803657"/>
          </a:xfrm>
          <a:prstGeom prst="rightBracke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Parenthèse fermante 33"/>
          <p:cNvSpPr/>
          <p:nvPr/>
        </p:nvSpPr>
        <p:spPr>
          <a:xfrm>
            <a:off x="10004403" y="4385272"/>
            <a:ext cx="124820" cy="1807648"/>
          </a:xfrm>
          <a:prstGeom prst="rightBracke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10208030" y="3195553"/>
            <a:ext cx="11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Ma thèse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0208030" y="4934729"/>
            <a:ext cx="198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Exploitation par les acteurs sportifs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92A78D-AB46-4216-9690-8330B58D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69CA9C-B73B-45D7-9ACD-6E08977586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pic>
        <p:nvPicPr>
          <p:cNvPr id="14" name="Image 13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44CBB52C-3228-40C9-B413-D47A26B8E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4A6F0DB-C921-4FC4-AB3D-72D28402B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6AB9C693-F5D7-4F81-A2BE-21CC33D28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>
                                            <p:graphicEl>
                                              <a:dgm id="{6AB9C693-F5D7-4F81-A2BE-21CC33D28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>
                                            <p:graphicEl>
                                              <a:dgm id="{6AB9C693-F5D7-4F81-A2BE-21CC33D28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77B818A8-D04D-473A-B7C0-0DBC74516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graphicEl>
                                              <a:dgm id="{77B818A8-D04D-473A-B7C0-0DBC74516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graphicEl>
                                              <a:dgm id="{77B818A8-D04D-473A-B7C0-0DBC74516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0F478F15-E936-4776-9043-BFBEF3C7E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graphicEl>
                                              <a:dgm id="{0F478F15-E936-4776-9043-BFBEF3C7E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graphicEl>
                                              <a:dgm id="{0F478F15-E936-4776-9043-BFBEF3C7E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B1883B05-068E-42B3-AE0A-A989C3BDA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>
                                            <p:graphicEl>
                                              <a:dgm id="{B1883B05-068E-42B3-AE0A-A989C3BDA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>
                                            <p:graphicEl>
                                              <a:dgm id="{B1883B05-068E-42B3-AE0A-A989C3BDA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B52D651B-192B-45A8-A93E-69A31EF15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graphicEl>
                                              <a:dgm id="{B52D651B-192B-45A8-A93E-69A31EF15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graphicEl>
                                              <a:dgm id="{B52D651B-192B-45A8-A93E-69A31EF15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684A562E-1DDF-4006-8C7A-2B98A553F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>
                                            <p:graphicEl>
                                              <a:dgm id="{684A562E-1DDF-4006-8C7A-2B98A553F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graphicEl>
                                              <a:dgm id="{684A562E-1DDF-4006-8C7A-2B98A553F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D03901C6-04C7-431C-A0BD-1C8FCDB9E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graphicEl>
                                              <a:dgm id="{D03901C6-04C7-431C-A0BD-1C8FCDB9E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graphicEl>
                                              <a:dgm id="{D03901C6-04C7-431C-A0BD-1C8FCDB9E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682E06E0-0272-4B4C-A356-3C2F77E2D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>
                                            <p:graphicEl>
                                              <a:dgm id="{682E06E0-0272-4B4C-A356-3C2F77E2D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>
                                            <p:graphicEl>
                                              <a:dgm id="{682E06E0-0272-4B4C-A356-3C2F77E2D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64649553-C94D-4F30-A7FD-7731FF97B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>
                                            <p:graphicEl>
                                              <a:dgm id="{64649553-C94D-4F30-A7FD-7731FF97B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>
                                            <p:graphicEl>
                                              <a:dgm id="{64649553-C94D-4F30-A7FD-7731FF97B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E3504-7E0E-48FD-B50E-154A389A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1209"/>
            <a:ext cx="10364451" cy="1596177"/>
          </a:xfrm>
        </p:spPr>
        <p:txBody>
          <a:bodyPr/>
          <a:lstStyle/>
          <a:p>
            <a:r>
              <a:rPr lang="fr-FR" dirty="0"/>
              <a:t>Modèles proposés dans la littérature</a:t>
            </a:r>
          </a:p>
        </p:txBody>
      </p:sp>
      <p:pic>
        <p:nvPicPr>
          <p:cNvPr id="4" name="Image 3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68DBFE71-88C2-4DFF-ABC4-51A0D1281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FD1C3C-44EA-41CA-BC42-F1D5E4131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6F154A9-B71C-44FA-A4A5-9B8C872616F9}"/>
              </a:ext>
            </a:extLst>
          </p:cNvPr>
          <p:cNvSpPr txBox="1"/>
          <p:nvPr/>
        </p:nvSpPr>
        <p:spPr>
          <a:xfrm>
            <a:off x="2133600" y="6015794"/>
            <a:ext cx="76762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cap="small" dirty="0">
                <a:solidFill>
                  <a:srgbClr val="071F38"/>
                </a:solidFill>
              </a:rPr>
              <a:t>[1] C. K. Cheng, M. Hubbard (2005). Optimal compliant-surface jumping: a multi-segment model of springboard standing jump. Journal of Biomechanics. 38, 1822-1829 </a:t>
            </a:r>
          </a:p>
          <a:p>
            <a:r>
              <a:rPr lang="en-US" sz="1200" cap="small" dirty="0">
                <a:solidFill>
                  <a:srgbClr val="071F38"/>
                </a:solidFill>
              </a:rPr>
              <a:t>[2] M. R. Yeadon, P. W. Kong, M. A. King. (2006). Parameter determination for a computer simulation model of a diver and a springboard. Journal of Applied Biomechanics 22, 167-176 </a:t>
            </a:r>
            <a:endParaRPr lang="fr-FR" sz="1200" cap="small" dirty="0">
              <a:solidFill>
                <a:srgbClr val="071F38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7D978B-5E27-4B14-8D75-ADBBAC1A3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065" t="17778" r="39758" b="20717"/>
          <a:stretch/>
        </p:blipFill>
        <p:spPr>
          <a:xfrm>
            <a:off x="7715597" y="1025016"/>
            <a:ext cx="2094271" cy="42180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7154ABF-BFE2-4E6A-9231-42937155031C}"/>
              </a:ext>
            </a:extLst>
          </p:cNvPr>
          <p:cNvSpPr txBox="1"/>
          <p:nvPr/>
        </p:nvSpPr>
        <p:spPr>
          <a:xfrm>
            <a:off x="3301236" y="4672502"/>
            <a:ext cx="2195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FA3EE"/>
                </a:solidFill>
              </a:rPr>
              <a:t>Modèle proposé par [1]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046C62-1913-42AC-976D-7336A34EA15D}"/>
              </a:ext>
            </a:extLst>
          </p:cNvPr>
          <p:cNvSpPr txBox="1"/>
          <p:nvPr/>
        </p:nvSpPr>
        <p:spPr>
          <a:xfrm>
            <a:off x="7658872" y="5203696"/>
            <a:ext cx="221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2FA3EE"/>
                </a:solidFill>
              </a:rPr>
              <a:t>Modèle proposé par [2]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F11B5E1-7DDC-4B80-A407-A511F13064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00" t="17878" r="34795" b="49175"/>
          <a:stretch/>
        </p:blipFill>
        <p:spPr>
          <a:xfrm>
            <a:off x="2200398" y="1982192"/>
            <a:ext cx="4396838" cy="2557791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60128178-0ED0-4C8D-9C63-32A50C7B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32128C2E-25D1-48B4-86B2-4692B3B0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5</a:t>
            </a:fld>
            <a:endParaRPr lang="fr-FR"/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03A98EE8-A2C0-43C4-8C2E-41A81824C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1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E3504-7E0E-48FD-B50E-154A389A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1209"/>
            <a:ext cx="10364451" cy="1596177"/>
          </a:xfrm>
        </p:spPr>
        <p:txBody>
          <a:bodyPr/>
          <a:lstStyle/>
          <a:p>
            <a:r>
              <a:rPr lang="fr-FR" dirty="0"/>
              <a:t>Modèle d’interaction</a:t>
            </a:r>
          </a:p>
        </p:txBody>
      </p:sp>
      <p:pic>
        <p:nvPicPr>
          <p:cNvPr id="4" name="Image 3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68DBFE71-88C2-4DFF-ABC4-51A0D1281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FD1C3C-44EA-41CA-BC42-F1D5E4131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60128178-0ED0-4C8D-9C63-32A50C7B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32128C2E-25D1-48B4-86B2-4692B3B0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6</a:t>
            </a:fld>
            <a:endParaRPr lang="fr-FR"/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03A98EE8-A2C0-43C4-8C2E-41A81824C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pic>
        <p:nvPicPr>
          <p:cNvPr id="14" name="PlongeoirSaintGeorgesSansSon">
            <a:hlinkClick r:id="" action="ppaction://media"/>
            <a:extLst>
              <a:ext uri="{FF2B5EF4-FFF2-40B4-BE49-F238E27FC236}">
                <a16:creationId xmlns:a16="http://schemas.microsoft.com/office/drawing/2014/main" id="{CF3CBD5D-E202-446B-B960-A87EDDBD6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09" y="2494653"/>
            <a:ext cx="3040007" cy="1710004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2218DFE6-4CA6-4A1A-A8D7-506178165EDD}"/>
              </a:ext>
            </a:extLst>
          </p:cNvPr>
          <p:cNvSpPr/>
          <p:nvPr/>
        </p:nvSpPr>
        <p:spPr>
          <a:xfrm>
            <a:off x="8570787" y="2322996"/>
            <a:ext cx="3449943" cy="457332"/>
          </a:xfrm>
          <a:prstGeom prst="roundRect">
            <a:avLst/>
          </a:prstGeom>
          <a:solidFill>
            <a:srgbClr val="CFD5EA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Estimation des efforts d’interaction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0330C255-35DC-4C9B-A789-65316FC6E68E}"/>
              </a:ext>
            </a:extLst>
          </p:cNvPr>
          <p:cNvSpPr/>
          <p:nvPr/>
        </p:nvSpPr>
        <p:spPr>
          <a:xfrm>
            <a:off x="8784773" y="3796818"/>
            <a:ext cx="1599574" cy="875087"/>
          </a:xfrm>
          <a:prstGeom prst="roundRect">
            <a:avLst/>
          </a:prstGeom>
          <a:solidFill>
            <a:srgbClr val="CFD5EA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Simulation du comportement du plongeoir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482A4688-034A-42EB-BF96-E3E4EFBC05D9}"/>
              </a:ext>
            </a:extLst>
          </p:cNvPr>
          <p:cNvSpPr/>
          <p:nvPr/>
        </p:nvSpPr>
        <p:spPr>
          <a:xfrm>
            <a:off x="3281532" y="2416546"/>
            <a:ext cx="2000447" cy="278098"/>
          </a:xfrm>
          <a:prstGeom prst="righ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ED13FB8-F20A-4474-906C-546A1E017790}"/>
              </a:ext>
            </a:extLst>
          </p:cNvPr>
          <p:cNvSpPr txBox="1"/>
          <p:nvPr/>
        </p:nvSpPr>
        <p:spPr>
          <a:xfrm>
            <a:off x="3188323" y="4177294"/>
            <a:ext cx="211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4472C4"/>
                </a:solidFill>
              </a:rPr>
              <a:t>Données de mouvement du plongeoir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ABB50360-D3BF-4E0E-8FEA-596C71CB74BA}"/>
              </a:ext>
            </a:extLst>
          </p:cNvPr>
          <p:cNvSpPr/>
          <p:nvPr/>
        </p:nvSpPr>
        <p:spPr>
          <a:xfrm>
            <a:off x="6838679" y="5031365"/>
            <a:ext cx="2963886" cy="483263"/>
          </a:xfrm>
          <a:prstGeom prst="roundRect">
            <a:avLst/>
          </a:prstGeom>
          <a:solidFill>
            <a:srgbClr val="CFD5EA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Caractérisation du plongeoir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CAF06A64-2F8A-41B2-9E9C-98093866FC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71" y="2129234"/>
            <a:ext cx="1164115" cy="296091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3C3933D4-0C34-4F26-A514-011C7AF8FDBD}"/>
              </a:ext>
            </a:extLst>
          </p:cNvPr>
          <p:cNvSpPr/>
          <p:nvPr/>
        </p:nvSpPr>
        <p:spPr>
          <a:xfrm>
            <a:off x="5318071" y="3937490"/>
            <a:ext cx="2212393" cy="389894"/>
          </a:xfrm>
          <a:prstGeom prst="roundRect">
            <a:avLst/>
          </a:prstGeom>
          <a:solidFill>
            <a:srgbClr val="CFD5EA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Modèle de plongeoir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53519201-E678-412D-916D-A6C257A205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7"/>
          <a:stretch/>
        </p:blipFill>
        <p:spPr>
          <a:xfrm>
            <a:off x="5320440" y="1527739"/>
            <a:ext cx="906069" cy="1907277"/>
          </a:xfrm>
          <a:prstGeom prst="rect">
            <a:avLst/>
          </a:prstGeom>
          <a:ln>
            <a:noFill/>
          </a:ln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9AE7AF91-4E22-46C4-9E16-1A835BF4FCF8}"/>
              </a:ext>
            </a:extLst>
          </p:cNvPr>
          <p:cNvSpPr txBox="1"/>
          <p:nvPr/>
        </p:nvSpPr>
        <p:spPr>
          <a:xfrm>
            <a:off x="4601962" y="1190143"/>
            <a:ext cx="2343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Modèle de plongeur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F7997E7E-9B84-47BB-A8B3-4A97F2382428}"/>
              </a:ext>
            </a:extLst>
          </p:cNvPr>
          <p:cNvSpPr txBox="1">
            <a:spLocks/>
          </p:cNvSpPr>
          <p:nvPr/>
        </p:nvSpPr>
        <p:spPr>
          <a:xfrm>
            <a:off x="2126559" y="5906682"/>
            <a:ext cx="7515997" cy="7207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 3" charset="2"/>
              <a:buChar char=""/>
              <a:defRPr sz="2000" b="1" i="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 3" charset="2"/>
              <a:buChar char=""/>
              <a:defRPr sz="1800" b="0" i="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 3" charset="2"/>
              <a:buChar char=""/>
              <a:defRPr sz="1600" b="0" i="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 3" charset="2"/>
              <a:buChar char=""/>
              <a:defRPr sz="1400" b="0" i="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 3" charset="2"/>
              <a:buChar char=""/>
              <a:defRPr sz="1400" b="0" i="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1200" b="0" cap="small" dirty="0">
                <a:solidFill>
                  <a:srgbClr val="071F38"/>
                </a:solidFill>
              </a:rPr>
              <a:t>A. Muller, C. </a:t>
            </a:r>
            <a:r>
              <a:rPr lang="en-US" sz="1200" b="0" cap="small" dirty="0" err="1">
                <a:solidFill>
                  <a:srgbClr val="071F38"/>
                </a:solidFill>
              </a:rPr>
              <a:t>Pontonnier</a:t>
            </a:r>
            <a:r>
              <a:rPr lang="en-US" sz="1200" b="0" cap="small" dirty="0">
                <a:solidFill>
                  <a:srgbClr val="071F38"/>
                </a:solidFill>
              </a:rPr>
              <a:t>, P. </a:t>
            </a:r>
            <a:r>
              <a:rPr lang="en-US" sz="1200" b="0" cap="small" dirty="0" err="1">
                <a:solidFill>
                  <a:srgbClr val="071F38"/>
                </a:solidFill>
              </a:rPr>
              <a:t>Puchaud</a:t>
            </a:r>
            <a:r>
              <a:rPr lang="en-US" sz="1200" b="0" cap="small" dirty="0">
                <a:solidFill>
                  <a:srgbClr val="071F38"/>
                </a:solidFill>
              </a:rPr>
              <a:t>, G. Dumont, </a:t>
            </a:r>
            <a:r>
              <a:rPr lang="en-US" sz="1200" b="0" cap="small" dirty="0" err="1">
                <a:solidFill>
                  <a:srgbClr val="071F38"/>
                </a:solidFill>
              </a:rPr>
              <a:t>CusToM</a:t>
            </a:r>
            <a:r>
              <a:rPr lang="en-US" sz="1200" b="0" cap="small" dirty="0">
                <a:solidFill>
                  <a:srgbClr val="071F38"/>
                </a:solidFill>
              </a:rPr>
              <a:t>: a </a:t>
            </a:r>
            <a:r>
              <a:rPr lang="en-US" sz="1200" b="0" cap="small" dirty="0" err="1">
                <a:solidFill>
                  <a:srgbClr val="071F38"/>
                </a:solidFill>
              </a:rPr>
              <a:t>Matlab</a:t>
            </a:r>
            <a:r>
              <a:rPr lang="en-US" sz="1200" b="0" cap="small" dirty="0">
                <a:solidFill>
                  <a:srgbClr val="071F38"/>
                </a:solidFill>
              </a:rPr>
              <a:t> toolbox for musculoskeletal simulation, Journal of Open Source Software, Open Journals, 4 (33), 1-3 (2019)</a:t>
            </a:r>
          </a:p>
          <a:p>
            <a:pPr marL="0" indent="0">
              <a:buFont typeface="Wingdings 3" charset="2"/>
              <a:buNone/>
            </a:pPr>
            <a:r>
              <a:rPr lang="en-US" sz="1200" b="0" cap="small" dirty="0">
                <a:solidFill>
                  <a:srgbClr val="071F38"/>
                </a:solidFill>
              </a:rPr>
              <a:t>S. Grange, </a:t>
            </a:r>
            <a:r>
              <a:rPr lang="it-IT" sz="1200" b="0" cap="small" dirty="0">
                <a:solidFill>
                  <a:srgbClr val="071F38"/>
                </a:solidFill>
              </a:rPr>
              <a:t>ATL4S—A Tool and Language for Simplified Structural Solution Strategy. Located at: GEOMAS INSA-Lyon (2021)</a:t>
            </a:r>
            <a:endParaRPr lang="en-US" sz="1200" b="0" cap="small" dirty="0">
              <a:solidFill>
                <a:srgbClr val="071F38"/>
              </a:solidFill>
            </a:endParaRPr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330A4900-F839-40A8-BB71-686DE53BE467}"/>
              </a:ext>
            </a:extLst>
          </p:cNvPr>
          <p:cNvSpPr/>
          <p:nvPr/>
        </p:nvSpPr>
        <p:spPr>
          <a:xfrm>
            <a:off x="6258752" y="2394562"/>
            <a:ext cx="2245416" cy="318006"/>
          </a:xfrm>
          <a:prstGeom prst="righ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449C2A7C-CE09-429A-8FE5-83D63FB08E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36" y="2132488"/>
            <a:ext cx="1164115" cy="296091"/>
          </a:xfrm>
          <a:prstGeom prst="rect">
            <a:avLst/>
          </a:prstGeom>
        </p:spPr>
      </p:pic>
      <p:sp>
        <p:nvSpPr>
          <p:cNvPr id="44" name="Flèche : droite 43">
            <a:extLst>
              <a:ext uri="{FF2B5EF4-FFF2-40B4-BE49-F238E27FC236}">
                <a16:creationId xmlns:a16="http://schemas.microsoft.com/office/drawing/2014/main" id="{4228ED65-D1B3-4846-9380-6D115CF05021}"/>
              </a:ext>
            </a:extLst>
          </p:cNvPr>
          <p:cNvSpPr/>
          <p:nvPr/>
        </p:nvSpPr>
        <p:spPr>
          <a:xfrm>
            <a:off x="3244476" y="3988567"/>
            <a:ext cx="2006375" cy="296091"/>
          </a:xfrm>
          <a:prstGeom prst="righ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0717D4-8E76-4101-9427-A332D5112DAF}"/>
              </a:ext>
            </a:extLst>
          </p:cNvPr>
          <p:cNvSpPr txBox="1"/>
          <p:nvPr/>
        </p:nvSpPr>
        <p:spPr>
          <a:xfrm>
            <a:off x="3808400" y="3747194"/>
            <a:ext cx="74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ATL4S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5E7681A-D3E0-428A-BA8E-F8BC07D1FA78}"/>
              </a:ext>
            </a:extLst>
          </p:cNvPr>
          <p:cNvSpPr txBox="1"/>
          <p:nvPr/>
        </p:nvSpPr>
        <p:spPr>
          <a:xfrm>
            <a:off x="3244477" y="2591619"/>
            <a:ext cx="2075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4472C4"/>
                </a:solidFill>
              </a:rPr>
              <a:t>Données de mouvement du plongeur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3C53664-78B7-442D-A32E-4D1C97F5044D}"/>
              </a:ext>
            </a:extLst>
          </p:cNvPr>
          <p:cNvSpPr txBox="1"/>
          <p:nvPr/>
        </p:nvSpPr>
        <p:spPr>
          <a:xfrm>
            <a:off x="514500" y="4177294"/>
            <a:ext cx="2343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Capture de mouvement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B8BC5F8C-8650-4B9F-ADB6-B8F5C2ADE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8" y="2078410"/>
            <a:ext cx="1079749" cy="475090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F17B5CC9-0F96-45D2-BECE-BAAF433B6CF4}"/>
              </a:ext>
            </a:extLst>
          </p:cNvPr>
          <p:cNvSpPr txBox="1"/>
          <p:nvPr/>
        </p:nvSpPr>
        <p:spPr>
          <a:xfrm>
            <a:off x="6040008" y="2619735"/>
            <a:ext cx="267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4472C4"/>
                </a:solidFill>
              </a:rPr>
              <a:t>Données de mouvement du plongeur et du plongeoir</a:t>
            </a:r>
          </a:p>
        </p:txBody>
      </p:sp>
      <p:sp>
        <p:nvSpPr>
          <p:cNvPr id="49" name="Flèche : droite 48">
            <a:extLst>
              <a:ext uri="{FF2B5EF4-FFF2-40B4-BE49-F238E27FC236}">
                <a16:creationId xmlns:a16="http://schemas.microsoft.com/office/drawing/2014/main" id="{F4489279-7510-40FE-A16F-B2B9502245F0}"/>
              </a:ext>
            </a:extLst>
          </p:cNvPr>
          <p:cNvSpPr/>
          <p:nvPr/>
        </p:nvSpPr>
        <p:spPr>
          <a:xfrm>
            <a:off x="7575364" y="3946934"/>
            <a:ext cx="1164509" cy="308500"/>
          </a:xfrm>
          <a:prstGeom prst="righ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D1F7F4C-AC2F-4667-9B13-635F5ECEEC36}"/>
              </a:ext>
            </a:extLst>
          </p:cNvPr>
          <p:cNvSpPr txBox="1"/>
          <p:nvPr/>
        </p:nvSpPr>
        <p:spPr>
          <a:xfrm>
            <a:off x="9050337" y="3130053"/>
            <a:ext cx="3131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4472C4"/>
                </a:solidFill>
              </a:rPr>
              <a:t>Application des efforts d’interaction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7F38783-CE6A-42CA-81BB-BAC7FAF37C87}"/>
              </a:ext>
            </a:extLst>
          </p:cNvPr>
          <p:cNvSpPr txBox="1"/>
          <p:nvPr/>
        </p:nvSpPr>
        <p:spPr>
          <a:xfrm>
            <a:off x="7760310" y="3728533"/>
            <a:ext cx="74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ATL4S</a:t>
            </a:r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AA4E49DC-1319-4DDE-A9DC-D9EB31A3013C}"/>
              </a:ext>
            </a:extLst>
          </p:cNvPr>
          <p:cNvSpPr/>
          <p:nvPr/>
        </p:nvSpPr>
        <p:spPr>
          <a:xfrm rot="10800000">
            <a:off x="9835174" y="5097725"/>
            <a:ext cx="870926" cy="323376"/>
          </a:xfrm>
          <a:prstGeom prst="righ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9F94408-747A-4166-863F-51EC45A16C4A}"/>
              </a:ext>
            </a:extLst>
          </p:cNvPr>
          <p:cNvSpPr txBox="1"/>
          <p:nvPr/>
        </p:nvSpPr>
        <p:spPr>
          <a:xfrm>
            <a:off x="10764806" y="4268732"/>
            <a:ext cx="13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4472C4"/>
                </a:solidFill>
              </a:rPr>
              <a:t>Déplacement numérique du modèle</a:t>
            </a:r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4500ECCE-9719-418C-BD3D-95356A9D96D4}"/>
              </a:ext>
            </a:extLst>
          </p:cNvPr>
          <p:cNvSpPr/>
          <p:nvPr/>
        </p:nvSpPr>
        <p:spPr>
          <a:xfrm rot="5400000">
            <a:off x="8598462" y="3143114"/>
            <a:ext cx="903748" cy="304413"/>
          </a:xfrm>
          <a:prstGeom prst="righ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9C31F8-D75E-4647-A322-B461243582FD}"/>
              </a:ext>
            </a:extLst>
          </p:cNvPr>
          <p:cNvSpPr/>
          <p:nvPr/>
        </p:nvSpPr>
        <p:spPr>
          <a:xfrm rot="5400000">
            <a:off x="10044695" y="4585518"/>
            <a:ext cx="1326766" cy="17867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A0FC14-375B-4EA4-925B-A9E1081D4D38}"/>
              </a:ext>
            </a:extLst>
          </p:cNvPr>
          <p:cNvSpPr/>
          <p:nvPr/>
        </p:nvSpPr>
        <p:spPr>
          <a:xfrm>
            <a:off x="10444767" y="4004723"/>
            <a:ext cx="320039" cy="206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EA1007-EAEE-454D-8A15-A5AB42E34F8D}"/>
              </a:ext>
            </a:extLst>
          </p:cNvPr>
          <p:cNvSpPr/>
          <p:nvPr/>
        </p:nvSpPr>
        <p:spPr>
          <a:xfrm>
            <a:off x="6458752" y="5159932"/>
            <a:ext cx="320039" cy="206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569DBABA-DC4B-4F01-B06A-DA27F7FD2ED5}"/>
              </a:ext>
            </a:extLst>
          </p:cNvPr>
          <p:cNvSpPr/>
          <p:nvPr/>
        </p:nvSpPr>
        <p:spPr>
          <a:xfrm rot="16200000">
            <a:off x="5950393" y="4721872"/>
            <a:ext cx="980403" cy="323376"/>
          </a:xfrm>
          <a:prstGeom prst="righ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B4653E9-7DBF-40D7-9CBC-82CE0B5C4F7F}"/>
              </a:ext>
            </a:extLst>
          </p:cNvPr>
          <p:cNvSpPr txBox="1"/>
          <p:nvPr/>
        </p:nvSpPr>
        <p:spPr>
          <a:xfrm>
            <a:off x="5271692" y="4669793"/>
            <a:ext cx="1119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4472C4"/>
                </a:solidFill>
              </a:rPr>
              <a:t>Paramètres du modèle</a:t>
            </a:r>
          </a:p>
        </p:txBody>
      </p:sp>
    </p:spTree>
    <p:extLst>
      <p:ext uri="{BB962C8B-B14F-4D97-AF65-F5344CB8AC3E}">
        <p14:creationId xmlns:p14="http://schemas.microsoft.com/office/powerpoint/2010/main" val="343797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7" grpId="0" animBg="1"/>
      <p:bldP spid="38" grpId="0" animBg="1"/>
      <p:bldP spid="40" grpId="0"/>
      <p:bldP spid="42" grpId="0" animBg="1"/>
      <p:bldP spid="44" grpId="0" animBg="1"/>
      <p:bldP spid="3" grpId="0"/>
      <p:bldP spid="45" grpId="0"/>
      <p:bldP spid="48" grpId="0"/>
      <p:bldP spid="49" grpId="0" animBg="1"/>
      <p:bldP spid="50" grpId="0"/>
      <p:bldP spid="51" grpId="0"/>
      <p:bldP spid="33" grpId="0" animBg="1"/>
      <p:bldP spid="34" grpId="0"/>
      <p:bldP spid="35" grpId="0" animBg="1"/>
      <p:bldP spid="53" grpId="0" animBg="1"/>
      <p:bldP spid="55" grpId="0" animBg="1"/>
      <p:bldP spid="56" grpId="0" animBg="1"/>
      <p:bldP spid="57" grpId="0" animBg="1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57E366-5D2C-4CB6-9439-68501351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5394"/>
            <a:ext cx="10364451" cy="1596177"/>
          </a:xfrm>
        </p:spPr>
        <p:txBody>
          <a:bodyPr/>
          <a:lstStyle/>
          <a:p>
            <a:r>
              <a:rPr lang="fr-FR" dirty="0"/>
              <a:t>Modèle de plongeur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913790-6EF1-4D02-B8FC-9018DF61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0E2B2C-5D2D-469C-B256-6C273062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CF926494-3EB7-47DA-81AC-CFA7EAA2D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42ED94D-7962-4415-AB4B-B21972215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4048AA-D68B-43C2-9D7C-6DEDAD7E03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9" y="2885984"/>
            <a:ext cx="1862707" cy="2108035"/>
          </a:xfrm>
          <a:prstGeom prst="rect">
            <a:avLst/>
          </a:prstGeom>
          <a:ln>
            <a:noFill/>
          </a:ln>
        </p:spPr>
      </p:pic>
      <p:sp>
        <p:nvSpPr>
          <p:cNvPr id="12" name="Rectangle à coins arrondis 23">
            <a:extLst>
              <a:ext uri="{FF2B5EF4-FFF2-40B4-BE49-F238E27FC236}">
                <a16:creationId xmlns:a16="http://schemas.microsoft.com/office/drawing/2014/main" id="{47FE624B-3F7E-4C5E-9F12-C9F4D14EE4AC}"/>
              </a:ext>
            </a:extLst>
          </p:cNvPr>
          <p:cNvSpPr/>
          <p:nvPr/>
        </p:nvSpPr>
        <p:spPr>
          <a:xfrm>
            <a:off x="5418372" y="1587217"/>
            <a:ext cx="2689481" cy="3488785"/>
          </a:xfrm>
          <a:prstGeom prst="roundRect">
            <a:avLst/>
          </a:prstGeom>
          <a:noFill/>
          <a:ln>
            <a:solidFill>
              <a:srgbClr val="ADC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Espace réservé du contenu 6">
            <a:extLst>
              <a:ext uri="{FF2B5EF4-FFF2-40B4-BE49-F238E27FC236}">
                <a16:creationId xmlns:a16="http://schemas.microsoft.com/office/drawing/2014/main" id="{A8FBFB4C-2233-451A-B088-881CB1167E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1085638"/>
              </p:ext>
            </p:extLst>
          </p:nvPr>
        </p:nvGraphicFramePr>
        <p:xfrm>
          <a:off x="2866360" y="2346474"/>
          <a:ext cx="7697662" cy="2955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6F63BBC4-AEA3-46A9-8677-6C93C6626BD9}"/>
              </a:ext>
            </a:extLst>
          </p:cNvPr>
          <p:cNvSpPr txBox="1"/>
          <p:nvPr/>
        </p:nvSpPr>
        <p:spPr>
          <a:xfrm>
            <a:off x="5956272" y="1875972"/>
            <a:ext cx="151785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71F38"/>
                </a:solidFill>
              </a:rPr>
              <a:t>Forces extérieures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8DD229D-30B3-41E7-8FE4-5EA363AF0D44}"/>
              </a:ext>
            </a:extLst>
          </p:cNvPr>
          <p:cNvSpPr txBox="1"/>
          <p:nvPr/>
        </p:nvSpPr>
        <p:spPr>
          <a:xfrm>
            <a:off x="251068" y="2331322"/>
            <a:ext cx="2123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71F38"/>
                </a:solidFill>
              </a:rPr>
              <a:t>Données de capture de mouvement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C44E4F1-358A-4C6A-9950-319050A0976A}"/>
              </a:ext>
            </a:extLst>
          </p:cNvPr>
          <p:cNvSpPr txBox="1"/>
          <p:nvPr/>
        </p:nvSpPr>
        <p:spPr>
          <a:xfrm>
            <a:off x="4243270" y="2738548"/>
            <a:ext cx="2115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71F38"/>
                </a:solidFill>
              </a:rPr>
              <a:t>Coordonnées articulaires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50EF10-74B5-4F8F-B7FE-74C5866EC5EF}"/>
              </a:ext>
            </a:extLst>
          </p:cNvPr>
          <p:cNvSpPr txBox="1"/>
          <p:nvPr/>
        </p:nvSpPr>
        <p:spPr>
          <a:xfrm>
            <a:off x="7398912" y="2738548"/>
            <a:ext cx="158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71F38"/>
                </a:solidFill>
              </a:rPr>
              <a:t>Couples articulaires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A5D8607-0735-407C-922F-A893063738CF}"/>
              </a:ext>
            </a:extLst>
          </p:cNvPr>
          <p:cNvSpPr txBox="1"/>
          <p:nvPr/>
        </p:nvSpPr>
        <p:spPr>
          <a:xfrm>
            <a:off x="10392088" y="2744324"/>
            <a:ext cx="1548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71F38"/>
                </a:solidFill>
              </a:rPr>
              <a:t>Efforts musculaires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F90EA4A-D801-4F39-A392-1EEC0F57841A}"/>
              </a:ext>
            </a:extLst>
          </p:cNvPr>
          <p:cNvGrpSpPr/>
          <p:nvPr/>
        </p:nvGrpSpPr>
        <p:grpSpPr>
          <a:xfrm>
            <a:off x="2333117" y="3626695"/>
            <a:ext cx="428693" cy="522177"/>
            <a:chOff x="4154117" y="959061"/>
            <a:chExt cx="351798" cy="411537"/>
          </a:xfrm>
          <a:solidFill>
            <a:srgbClr val="ADCEF5"/>
          </a:solidFill>
        </p:grpSpPr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id="{6DF60B3B-F99B-4682-B857-8BF2175F9743}"/>
                </a:ext>
              </a:extLst>
            </p:cNvPr>
            <p:cNvSpPr/>
            <p:nvPr/>
          </p:nvSpPr>
          <p:spPr>
            <a:xfrm>
              <a:off x="4154117" y="959061"/>
              <a:ext cx="351798" cy="41153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lèche : droite 4">
              <a:extLst>
                <a:ext uri="{FF2B5EF4-FFF2-40B4-BE49-F238E27FC236}">
                  <a16:creationId xmlns:a16="http://schemas.microsoft.com/office/drawing/2014/main" id="{F7358314-4C26-4AC5-A957-C9A0DE713339}"/>
                </a:ext>
              </a:extLst>
            </p:cNvPr>
            <p:cNvSpPr txBox="1"/>
            <p:nvPr/>
          </p:nvSpPr>
          <p:spPr>
            <a:xfrm>
              <a:off x="4154117" y="1041368"/>
              <a:ext cx="246259" cy="2469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400" kern="120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5AD1626-7D63-41D2-BB1C-837DCC14DC1D}"/>
              </a:ext>
            </a:extLst>
          </p:cNvPr>
          <p:cNvGrpSpPr/>
          <p:nvPr/>
        </p:nvGrpSpPr>
        <p:grpSpPr>
          <a:xfrm>
            <a:off x="10670013" y="3522261"/>
            <a:ext cx="428693" cy="522177"/>
            <a:chOff x="4154117" y="959061"/>
            <a:chExt cx="351798" cy="411537"/>
          </a:xfrm>
          <a:solidFill>
            <a:srgbClr val="ADCEF5"/>
          </a:solidFill>
        </p:grpSpPr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46B68F9C-C948-4489-8349-ACDF818F0758}"/>
                </a:ext>
              </a:extLst>
            </p:cNvPr>
            <p:cNvSpPr/>
            <p:nvPr/>
          </p:nvSpPr>
          <p:spPr>
            <a:xfrm>
              <a:off x="4154117" y="959061"/>
              <a:ext cx="351798" cy="41153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lèche : droite 4">
              <a:extLst>
                <a:ext uri="{FF2B5EF4-FFF2-40B4-BE49-F238E27FC236}">
                  <a16:creationId xmlns:a16="http://schemas.microsoft.com/office/drawing/2014/main" id="{F4340219-B744-4BBC-9F37-4FFF14E8884B}"/>
                </a:ext>
              </a:extLst>
            </p:cNvPr>
            <p:cNvSpPr txBox="1"/>
            <p:nvPr/>
          </p:nvSpPr>
          <p:spPr>
            <a:xfrm>
              <a:off x="4154117" y="1041368"/>
              <a:ext cx="246259" cy="2469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400" kern="120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B4C0940-B132-4E16-9DBF-33E5C6E16EAB}"/>
              </a:ext>
            </a:extLst>
          </p:cNvPr>
          <p:cNvGrpSpPr/>
          <p:nvPr/>
        </p:nvGrpSpPr>
        <p:grpSpPr>
          <a:xfrm rot="5400000">
            <a:off x="6492000" y="2485349"/>
            <a:ext cx="446377" cy="501490"/>
            <a:chOff x="4154117" y="959061"/>
            <a:chExt cx="351798" cy="411537"/>
          </a:xfrm>
          <a:solidFill>
            <a:srgbClr val="ADCEF5"/>
          </a:solidFill>
        </p:grpSpPr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id="{8116E3A6-E1A5-495B-A152-3A3E3A97C0BE}"/>
                </a:ext>
              </a:extLst>
            </p:cNvPr>
            <p:cNvSpPr/>
            <p:nvPr/>
          </p:nvSpPr>
          <p:spPr>
            <a:xfrm>
              <a:off x="4154117" y="959061"/>
              <a:ext cx="351798" cy="41153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lèche : droite 4">
              <a:extLst>
                <a:ext uri="{FF2B5EF4-FFF2-40B4-BE49-F238E27FC236}">
                  <a16:creationId xmlns:a16="http://schemas.microsoft.com/office/drawing/2014/main" id="{8A7FA624-12E5-4853-A662-3FC7A1E7C40B}"/>
                </a:ext>
              </a:extLst>
            </p:cNvPr>
            <p:cNvSpPr txBox="1"/>
            <p:nvPr/>
          </p:nvSpPr>
          <p:spPr>
            <a:xfrm>
              <a:off x="4154117" y="1041368"/>
              <a:ext cx="246259" cy="2469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400" kern="1200"/>
            </a:p>
          </p:txBody>
        </p:sp>
      </p:grpSp>
      <p:pic>
        <p:nvPicPr>
          <p:cNvPr id="29" name="Image 2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9A7B555-F8D9-495A-A039-4848A632A7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B519B3A-00F0-46A5-BDB7-09199F63FA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3627" cy="13326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AD7098-DBCE-43D2-A770-4312DEDD09F0}"/>
              </a:ext>
            </a:extLst>
          </p:cNvPr>
          <p:cNvSpPr/>
          <p:nvPr/>
        </p:nvSpPr>
        <p:spPr>
          <a:xfrm>
            <a:off x="1429966" y="0"/>
            <a:ext cx="583659" cy="729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5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B2F15D4B-9E37-499B-A5C6-690695C2B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742601"/>
              </p:ext>
            </p:extLst>
          </p:nvPr>
        </p:nvGraphicFramePr>
        <p:xfrm>
          <a:off x="732742" y="-1444"/>
          <a:ext cx="11933147" cy="6318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E257E366-5D2C-4CB6-9439-68501351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617"/>
            <a:ext cx="10364451" cy="1596177"/>
          </a:xfrm>
        </p:spPr>
        <p:txBody>
          <a:bodyPr/>
          <a:lstStyle/>
          <a:p>
            <a:r>
              <a:rPr lang="fr-FR" dirty="0"/>
              <a:t>Efforts d’interaction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913790-6EF1-4D02-B8FC-9018DF61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0E2B2C-5D2D-469C-B256-6C273062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CF926494-3EB7-47DA-81AC-CFA7EAA2D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42ED94D-7962-4415-AB4B-B21972215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C902A8A-61CF-4091-B18A-44DBE4C77D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/>
          <a:stretch/>
        </p:blipFill>
        <p:spPr>
          <a:xfrm>
            <a:off x="2261604" y="2794391"/>
            <a:ext cx="3704237" cy="12403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064127-5DF7-4103-830D-3291D3036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65" y="3514137"/>
            <a:ext cx="3500210" cy="1065491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88F6CDA-F7FB-4D9B-BB88-2F322BE70CEE}"/>
              </a:ext>
            </a:extLst>
          </p:cNvPr>
          <p:cNvSpPr txBox="1">
            <a:spLocks/>
          </p:cNvSpPr>
          <p:nvPr/>
        </p:nvSpPr>
        <p:spPr>
          <a:xfrm>
            <a:off x="2159542" y="6327173"/>
            <a:ext cx="7872916" cy="53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cap="small" dirty="0">
                <a:solidFill>
                  <a:srgbClr val="071F38"/>
                </a:solidFill>
              </a:rPr>
              <a:t>A. Muller, C. </a:t>
            </a:r>
            <a:r>
              <a:rPr lang="en-US" sz="1200" cap="small" dirty="0" err="1">
                <a:solidFill>
                  <a:srgbClr val="071F38"/>
                </a:solidFill>
              </a:rPr>
              <a:t>Pontonnier</a:t>
            </a:r>
            <a:r>
              <a:rPr lang="en-US" sz="1200" cap="small" dirty="0">
                <a:solidFill>
                  <a:srgbClr val="071F38"/>
                </a:solidFill>
              </a:rPr>
              <a:t>, G. Dumont, Motion-Based Prediction of Hands and Feet Contact Efforts during Asymmetric Handling Tasks, IEEE Transactions on Biomedical Engineering, Institute of Electrical and Electronics Engineers, 2019, pp.1-11</a:t>
            </a:r>
            <a:endParaRPr lang="fr-FR" sz="1200" cap="small" dirty="0">
              <a:solidFill>
                <a:srgbClr val="071F38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1388F9C-966D-4FCB-951B-4A97711A530E}"/>
              </a:ext>
            </a:extLst>
          </p:cNvPr>
          <p:cNvSpPr/>
          <p:nvPr/>
        </p:nvSpPr>
        <p:spPr>
          <a:xfrm>
            <a:off x="10077255" y="4100660"/>
            <a:ext cx="279204" cy="238879"/>
          </a:xfrm>
          <a:prstGeom prst="ellipse">
            <a:avLst/>
          </a:prstGeom>
          <a:noFill/>
          <a:ln w="28575">
            <a:solidFill>
              <a:srgbClr val="071F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1BCDD50-C95F-43A4-8A4E-B1245D3C2C44}"/>
              </a:ext>
            </a:extLst>
          </p:cNvPr>
          <p:cNvCxnSpPr>
            <a:cxnSpLocks/>
            <a:stCxn id="18" idx="0"/>
            <a:endCxn id="16" idx="4"/>
          </p:cNvCxnSpPr>
          <p:nvPr/>
        </p:nvCxnSpPr>
        <p:spPr>
          <a:xfrm flipV="1">
            <a:off x="10216857" y="4339539"/>
            <a:ext cx="0" cy="600999"/>
          </a:xfrm>
          <a:prstGeom prst="straightConnector1">
            <a:avLst/>
          </a:prstGeom>
          <a:ln w="28575">
            <a:solidFill>
              <a:srgbClr val="071F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C568D38-268D-45A8-8291-F50ADF757A08}"/>
              </a:ext>
            </a:extLst>
          </p:cNvPr>
          <p:cNvSpPr txBox="1"/>
          <p:nvPr/>
        </p:nvSpPr>
        <p:spPr>
          <a:xfrm>
            <a:off x="9332031" y="4940538"/>
            <a:ext cx="1769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71F38"/>
                </a:solidFill>
              </a:rPr>
              <a:t>Efforts d’interaction</a:t>
            </a:r>
          </a:p>
        </p:txBody>
      </p: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F96FEA-1655-4B1B-BC71-AD3242FFEB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13519C9-5C20-433D-889F-680FF4423C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3627" cy="13326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4FA9A2-3DEE-4E4D-9136-D119D2FE64A1}"/>
              </a:ext>
            </a:extLst>
          </p:cNvPr>
          <p:cNvSpPr/>
          <p:nvPr/>
        </p:nvSpPr>
        <p:spPr>
          <a:xfrm>
            <a:off x="2519463" y="223735"/>
            <a:ext cx="1173347" cy="505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43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F9F26C3-C54A-497F-880D-B13CFE07D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68" t="21443" r="1475" b="39519"/>
          <a:stretch/>
        </p:blipFill>
        <p:spPr>
          <a:xfrm>
            <a:off x="2633715" y="4665314"/>
            <a:ext cx="6142673" cy="15619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B0B06AF-178D-4613-831F-A8B11CC3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fr-FR" dirty="0"/>
              <a:t>Modèle de plongeoir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14A57B-A887-4702-9C85-23B93636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7DABB7-4E39-4AEF-BE4D-3FB611B20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EBE5-4B99-40F0-9687-724302FDC62C}" type="slidenum">
              <a:rPr lang="fr-FR" smtClean="0"/>
              <a:t>9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76ED91-BB6B-474A-BFAA-F5A9E59866AD}"/>
              </a:ext>
            </a:extLst>
          </p:cNvPr>
          <p:cNvSpPr txBox="1"/>
          <p:nvPr/>
        </p:nvSpPr>
        <p:spPr>
          <a:xfrm>
            <a:off x="4575330" y="4785353"/>
            <a:ext cx="1883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71F38"/>
                </a:solidFill>
              </a:rPr>
              <a:t>Modèle de plongeoir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Espace réservé du contenu 5">
                <a:extLst>
                  <a:ext uri="{FF2B5EF4-FFF2-40B4-BE49-F238E27FC236}">
                    <a16:creationId xmlns:a16="http://schemas.microsoft.com/office/drawing/2014/main" id="{513C6D66-54F9-42D0-9A01-E0ADB073399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7888912"/>
                  </p:ext>
                </p:extLst>
              </p:nvPr>
            </p:nvGraphicFramePr>
            <p:xfrm>
              <a:off x="7312570" y="873265"/>
              <a:ext cx="2847763" cy="37798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7" name="Espace réservé du contenu 5">
                <a:extLst>
                  <a:ext uri="{FF2B5EF4-FFF2-40B4-BE49-F238E27FC236}">
                    <a16:creationId xmlns:a16="http://schemas.microsoft.com/office/drawing/2014/main" id="{513C6D66-54F9-42D0-9A01-E0ADB073399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7888912"/>
                  </p:ext>
                </p:extLst>
              </p:nvPr>
            </p:nvGraphicFramePr>
            <p:xfrm>
              <a:off x="7312570" y="873265"/>
              <a:ext cx="2847763" cy="37798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BB405232-4E9E-4D54-AB7F-E8C9713BEBE2}"/>
              </a:ext>
            </a:extLst>
          </p:cNvPr>
          <p:cNvSpPr txBox="1"/>
          <p:nvPr/>
        </p:nvSpPr>
        <p:spPr>
          <a:xfrm>
            <a:off x="7181977" y="1283300"/>
            <a:ext cx="380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71F38"/>
                </a:solidFill>
              </a:rPr>
              <a:t>Paramètres du modèle de plongeoir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E2F86BB-E89D-43D5-B813-BCD13738D2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31813" y="6380158"/>
            <a:ext cx="7366144" cy="481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0" cap="small" dirty="0">
                <a:solidFill>
                  <a:srgbClr val="071F38"/>
                </a:solidFill>
              </a:rPr>
              <a:t>V. </a:t>
            </a:r>
            <a:r>
              <a:rPr lang="en-US" sz="1200" b="0" cap="small" dirty="0" err="1">
                <a:solidFill>
                  <a:srgbClr val="071F38"/>
                </a:solidFill>
              </a:rPr>
              <a:t>Acary</a:t>
            </a:r>
            <a:r>
              <a:rPr lang="en-US" sz="1200" b="0" cap="small" dirty="0">
                <a:solidFill>
                  <a:srgbClr val="071F38"/>
                </a:solidFill>
              </a:rPr>
              <a:t>, Projected event-capturing time stepping schemes for </a:t>
            </a:r>
            <a:r>
              <a:rPr lang="en-US" sz="1200" b="0" cap="small" dirty="0" err="1">
                <a:solidFill>
                  <a:srgbClr val="071F38"/>
                </a:solidFill>
              </a:rPr>
              <a:t>nonsmooth</a:t>
            </a:r>
            <a:r>
              <a:rPr lang="en-US" sz="1200" b="0" cap="small" dirty="0">
                <a:solidFill>
                  <a:srgbClr val="071F38"/>
                </a:solidFill>
              </a:rPr>
              <a:t> mechanical systems with unilateral contact and Coulomb’ friction, </a:t>
            </a:r>
            <a:r>
              <a:rPr lang="en-US" sz="1200" b="0" cap="small" dirty="0" err="1">
                <a:solidFill>
                  <a:srgbClr val="071F38"/>
                </a:solidFill>
              </a:rPr>
              <a:t>Comput</a:t>
            </a:r>
            <a:r>
              <a:rPr lang="en-US" sz="1200" b="0" cap="small" dirty="0">
                <a:solidFill>
                  <a:srgbClr val="071F38"/>
                </a:solidFill>
              </a:rPr>
              <a:t> Method Appl M. 256:224-250 (2013)</a:t>
            </a:r>
            <a:endParaRPr lang="fr-FR" sz="1200" b="0" cap="small" dirty="0">
              <a:solidFill>
                <a:srgbClr val="071F38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608788-7CEA-4A8A-8C29-64FF85EFFAD2}"/>
              </a:ext>
            </a:extLst>
          </p:cNvPr>
          <p:cNvSpPr txBox="1"/>
          <p:nvPr/>
        </p:nvSpPr>
        <p:spPr>
          <a:xfrm>
            <a:off x="3738185" y="3894706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71F38"/>
                </a:solidFill>
              </a:rPr>
              <a:t>Plongeoir étudié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06CB33D-F675-4EB5-B24B-E19DAFDC933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263" t="36488" r="38818" b="37957"/>
          <a:stretch/>
        </p:blipFill>
        <p:spPr>
          <a:xfrm>
            <a:off x="2402617" y="1452577"/>
            <a:ext cx="4144617" cy="2390904"/>
          </a:xfrm>
          <a:prstGeom prst="rect">
            <a:avLst/>
          </a:prstGeom>
        </p:spPr>
      </p:pic>
      <p:pic>
        <p:nvPicPr>
          <p:cNvPr id="15" name="Image 14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F61EF4F0-1AA0-4743-88C0-3AB806F5C1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9762"/>
            <a:ext cx="703558" cy="658237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F0468B7-4435-4118-B393-5543148273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83" y="6411380"/>
            <a:ext cx="1442256" cy="446620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2CB66A8-71FD-4E46-9252-C40844ACF54F}"/>
              </a:ext>
            </a:extLst>
          </p:cNvPr>
          <p:cNvCxnSpPr/>
          <p:nvPr/>
        </p:nvCxnSpPr>
        <p:spPr>
          <a:xfrm>
            <a:off x="8050491" y="4478982"/>
            <a:ext cx="0" cy="61274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C0FAA78-9AFE-44FD-BBC0-DBC5BF2E2150}"/>
              </a:ext>
            </a:extLst>
          </p:cNvPr>
          <p:cNvSpPr txBox="1"/>
          <p:nvPr/>
        </p:nvSpPr>
        <p:spPr>
          <a:xfrm>
            <a:off x="7238602" y="4063983"/>
            <a:ext cx="1769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71F38"/>
                </a:solidFill>
              </a:rPr>
              <a:t>Efforts d’interaction</a:t>
            </a:r>
          </a:p>
        </p:txBody>
      </p:sp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1E0999A0-8EE3-485A-AC6D-18A27EFDD16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/>
        </p:blipFill>
        <p:spPr>
          <a:xfrm>
            <a:off x="9807719" y="0"/>
            <a:ext cx="2384281" cy="7293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DA27123-E82D-4262-A054-029B5FB8AF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3627" cy="13326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F2EE93B-F1EF-474A-B098-29979D5CE255}"/>
              </a:ext>
            </a:extLst>
          </p:cNvPr>
          <p:cNvSpPr/>
          <p:nvPr/>
        </p:nvSpPr>
        <p:spPr>
          <a:xfrm>
            <a:off x="1472106" y="544749"/>
            <a:ext cx="2191521" cy="554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0668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6|18.6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6|18.6|7.1"/>
</p:tagLst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Ronds dans l’eau</Template>
  <TotalTime>1444</TotalTime>
  <Words>700</Words>
  <Application>Microsoft Office PowerPoint</Application>
  <PresentationFormat>Grand écran</PresentationFormat>
  <Paragraphs>141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 Math</vt:lpstr>
      <vt:lpstr>Tw Cen MT</vt:lpstr>
      <vt:lpstr>Wingdings</vt:lpstr>
      <vt:lpstr>Wingdings 3</vt:lpstr>
      <vt:lpstr>Ronds dans l’eau</vt:lpstr>
      <vt:lpstr>Etude de l’interaction entre un plongeur et un plongeoir</vt:lpstr>
      <vt:lpstr>Contexte général</vt:lpstr>
      <vt:lpstr>Contexte sur le plongeon</vt:lpstr>
      <vt:lpstr>Positionnement de la thèse</vt:lpstr>
      <vt:lpstr>Modèles proposés dans la littérature</vt:lpstr>
      <vt:lpstr>Modèle d’interaction</vt:lpstr>
      <vt:lpstr>Modèle de plongeur</vt:lpstr>
      <vt:lpstr>Efforts d’interaction</vt:lpstr>
      <vt:lpstr>Modèle de plongeoir</vt:lpstr>
      <vt:lpstr>Méthode de  caractérisation</vt:lpstr>
      <vt:lpstr>Analyse des résultats</vt:lpstr>
      <vt:lpstr>Résultats</vt:lpstr>
      <vt:lpstr>Conclusion</vt:lpstr>
      <vt:lpstr>perspectives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motion-based estimated action of the diver to characterize diving board dynamics: a pilot study</dc:title>
  <dc:creator>Demestre Louise</dc:creator>
  <cp:lastModifiedBy>Demestre Louise</cp:lastModifiedBy>
  <cp:revision>75</cp:revision>
  <dcterms:created xsi:type="dcterms:W3CDTF">2021-10-04T11:49:16Z</dcterms:created>
  <dcterms:modified xsi:type="dcterms:W3CDTF">2021-11-30T14:09:13Z</dcterms:modified>
</cp:coreProperties>
</file>