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5DDA8-27C9-42F9-B996-6C62F02B5E8E}" v="163" dt="2021-03-14T21:18:26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vyaksh-Subhash Chander" userId="6daa7eb1-b342-4a09-a7bd-2809a5547a9a" providerId="ADAL" clId="{5545DDA8-27C9-42F9-B996-6C62F02B5E8E}"/>
    <pc:docChg chg="undo redo custSel addSld delSld modSld">
      <pc:chgData name="Divyaksh-Subhash Chander" userId="6daa7eb1-b342-4a09-a7bd-2809a5547a9a" providerId="ADAL" clId="{5545DDA8-27C9-42F9-B996-6C62F02B5E8E}" dt="2021-03-14T21:18:26.413" v="1366"/>
      <pc:docMkLst>
        <pc:docMk/>
      </pc:docMkLst>
      <pc:sldChg chg="modSp mod">
        <pc:chgData name="Divyaksh-Subhash Chander" userId="6daa7eb1-b342-4a09-a7bd-2809a5547a9a" providerId="ADAL" clId="{5545DDA8-27C9-42F9-B996-6C62F02B5E8E}" dt="2021-03-14T18:20:19.237" v="1148" actId="14100"/>
        <pc:sldMkLst>
          <pc:docMk/>
          <pc:sldMk cId="636266981" sldId="256"/>
        </pc:sldMkLst>
        <pc:spChg chg="mod">
          <ac:chgData name="Divyaksh-Subhash Chander" userId="6daa7eb1-b342-4a09-a7bd-2809a5547a9a" providerId="ADAL" clId="{5545DDA8-27C9-42F9-B996-6C62F02B5E8E}" dt="2021-03-14T18:20:19.237" v="1148" actId="14100"/>
          <ac:spMkLst>
            <pc:docMk/>
            <pc:sldMk cId="636266981" sldId="256"/>
            <ac:spMk id="2" creationId="{C8234E64-CB13-4498-9CB3-066E7F3848AF}"/>
          </ac:spMkLst>
        </pc:spChg>
        <pc:spChg chg="mod">
          <ac:chgData name="Divyaksh-Subhash Chander" userId="6daa7eb1-b342-4a09-a7bd-2809a5547a9a" providerId="ADAL" clId="{5545DDA8-27C9-42F9-B996-6C62F02B5E8E}" dt="2021-03-14T15:07:25.153" v="816" actId="20577"/>
          <ac:spMkLst>
            <pc:docMk/>
            <pc:sldMk cId="636266981" sldId="256"/>
            <ac:spMk id="3" creationId="{0387F40D-DC55-45C8-BEF4-23E8AB3C0966}"/>
          </ac:spMkLst>
        </pc:spChg>
      </pc:sldChg>
      <pc:sldChg chg="modSp mod">
        <pc:chgData name="Divyaksh-Subhash Chander" userId="6daa7eb1-b342-4a09-a7bd-2809a5547a9a" providerId="ADAL" clId="{5545DDA8-27C9-42F9-B996-6C62F02B5E8E}" dt="2021-03-14T15:04:25.826" v="714" actId="20577"/>
        <pc:sldMkLst>
          <pc:docMk/>
          <pc:sldMk cId="2135601787" sldId="257"/>
        </pc:sldMkLst>
        <pc:spChg chg="mod">
          <ac:chgData name="Divyaksh-Subhash Chander" userId="6daa7eb1-b342-4a09-a7bd-2809a5547a9a" providerId="ADAL" clId="{5545DDA8-27C9-42F9-B996-6C62F02B5E8E}" dt="2021-03-14T15:04:25.826" v="714" actId="20577"/>
          <ac:spMkLst>
            <pc:docMk/>
            <pc:sldMk cId="2135601787" sldId="257"/>
            <ac:spMk id="3" creationId="{BD572EEE-1121-434F-AD63-670372AFB5E2}"/>
          </ac:spMkLst>
        </pc:spChg>
      </pc:sldChg>
      <pc:sldChg chg="addSp delSp modSp mod">
        <pc:chgData name="Divyaksh-Subhash Chander" userId="6daa7eb1-b342-4a09-a7bd-2809a5547a9a" providerId="ADAL" clId="{5545DDA8-27C9-42F9-B996-6C62F02B5E8E}" dt="2021-03-14T21:18:26.413" v="1366"/>
        <pc:sldMkLst>
          <pc:docMk/>
          <pc:sldMk cId="2716697704" sldId="258"/>
        </pc:sldMkLst>
        <pc:spChg chg="mod">
          <ac:chgData name="Divyaksh-Subhash Chander" userId="6daa7eb1-b342-4a09-a7bd-2809a5547a9a" providerId="ADAL" clId="{5545DDA8-27C9-42F9-B996-6C62F02B5E8E}" dt="2021-03-14T21:08:20.463" v="1262" actId="27636"/>
          <ac:spMkLst>
            <pc:docMk/>
            <pc:sldMk cId="2716697704" sldId="258"/>
            <ac:spMk id="3" creationId="{2A2C0C74-55F6-42BD-A27B-D0C0A50B4945}"/>
          </ac:spMkLst>
        </pc:spChg>
        <pc:spChg chg="add mod">
          <ac:chgData name="Divyaksh-Subhash Chander" userId="6daa7eb1-b342-4a09-a7bd-2809a5547a9a" providerId="ADAL" clId="{5545DDA8-27C9-42F9-B996-6C62F02B5E8E}" dt="2021-03-14T21:07:51.046" v="1260" actId="14100"/>
          <ac:spMkLst>
            <pc:docMk/>
            <pc:sldMk cId="2716697704" sldId="258"/>
            <ac:spMk id="8" creationId="{24EE40B2-E12C-427C-923D-B7085C239048}"/>
          </ac:spMkLst>
        </pc:spChg>
        <pc:graphicFrameChg chg="add del mod modGraphic">
          <ac:chgData name="Divyaksh-Subhash Chander" userId="6daa7eb1-b342-4a09-a7bd-2809a5547a9a" providerId="ADAL" clId="{5545DDA8-27C9-42F9-B996-6C62F02B5E8E}" dt="2021-03-14T17:03:05.978" v="889" actId="21"/>
          <ac:graphicFrameMkLst>
            <pc:docMk/>
            <pc:sldMk cId="2716697704" sldId="258"/>
            <ac:graphicFrameMk id="4" creationId="{071880E5-4374-4951-B966-69B58F479A58}"/>
          </ac:graphicFrameMkLst>
        </pc:graphicFrameChg>
        <pc:graphicFrameChg chg="add mod modGraphic">
          <ac:chgData name="Divyaksh-Subhash Chander" userId="6daa7eb1-b342-4a09-a7bd-2809a5547a9a" providerId="ADAL" clId="{5545DDA8-27C9-42F9-B996-6C62F02B5E8E}" dt="2021-03-14T21:18:26.413" v="1366"/>
          <ac:graphicFrameMkLst>
            <pc:docMk/>
            <pc:sldMk cId="2716697704" sldId="258"/>
            <ac:graphicFrameMk id="5" creationId="{803E1159-F1D6-4A86-859B-B83FEFBE98E9}"/>
          </ac:graphicFrameMkLst>
        </pc:graphicFrameChg>
        <pc:picChg chg="add mod">
          <ac:chgData name="Divyaksh-Subhash Chander" userId="6daa7eb1-b342-4a09-a7bd-2809a5547a9a" providerId="ADAL" clId="{5545DDA8-27C9-42F9-B996-6C62F02B5E8E}" dt="2021-03-14T21:07:41.566" v="1258" actId="14100"/>
          <ac:picMkLst>
            <pc:docMk/>
            <pc:sldMk cId="2716697704" sldId="258"/>
            <ac:picMk id="7" creationId="{80EBFA47-B201-4442-AD9E-0F908242D0E0}"/>
          </ac:picMkLst>
        </pc:picChg>
      </pc:sldChg>
      <pc:sldChg chg="addSp delSp modSp mod modAnim">
        <pc:chgData name="Divyaksh-Subhash Chander" userId="6daa7eb1-b342-4a09-a7bd-2809a5547a9a" providerId="ADAL" clId="{5545DDA8-27C9-42F9-B996-6C62F02B5E8E}" dt="2021-03-14T18:22:09.737" v="1150" actId="20577"/>
        <pc:sldMkLst>
          <pc:docMk/>
          <pc:sldMk cId="3294853563" sldId="259"/>
        </pc:sldMkLst>
        <pc:spChg chg="mod">
          <ac:chgData name="Divyaksh-Subhash Chander" userId="6daa7eb1-b342-4a09-a7bd-2809a5547a9a" providerId="ADAL" clId="{5545DDA8-27C9-42F9-B996-6C62F02B5E8E}" dt="2021-03-14T18:22:09.737" v="1150" actId="20577"/>
          <ac:spMkLst>
            <pc:docMk/>
            <pc:sldMk cId="3294853563" sldId="259"/>
            <ac:spMk id="2" creationId="{9604E2D6-70D0-4D05-8B08-5F98A4F407D9}"/>
          </ac:spMkLst>
        </pc:spChg>
        <pc:spChg chg="mod">
          <ac:chgData name="Divyaksh-Subhash Chander" userId="6daa7eb1-b342-4a09-a7bd-2809a5547a9a" providerId="ADAL" clId="{5545DDA8-27C9-42F9-B996-6C62F02B5E8E}" dt="2021-03-14T17:19:58.508" v="1006" actId="6549"/>
          <ac:spMkLst>
            <pc:docMk/>
            <pc:sldMk cId="3294853563" sldId="259"/>
            <ac:spMk id="3" creationId="{8CD0DEC4-5ECD-4D3B-B69F-9497603FE57F}"/>
          </ac:spMkLst>
        </pc:spChg>
        <pc:spChg chg="add del mod">
          <ac:chgData name="Divyaksh-Subhash Chander" userId="6daa7eb1-b342-4a09-a7bd-2809a5547a9a" providerId="ADAL" clId="{5545DDA8-27C9-42F9-B996-6C62F02B5E8E}" dt="2021-03-14T15:31:10.752" v="840" actId="478"/>
          <ac:spMkLst>
            <pc:docMk/>
            <pc:sldMk cId="3294853563" sldId="259"/>
            <ac:spMk id="5" creationId="{D5B71622-6E5E-4BB1-BE31-C6F99284FE11}"/>
          </ac:spMkLst>
        </pc:spChg>
        <pc:spChg chg="add mod">
          <ac:chgData name="Divyaksh-Subhash Chander" userId="6daa7eb1-b342-4a09-a7bd-2809a5547a9a" providerId="ADAL" clId="{5545DDA8-27C9-42F9-B996-6C62F02B5E8E}" dt="2021-03-14T17:19:05.681" v="954" actId="1035"/>
          <ac:spMkLst>
            <pc:docMk/>
            <pc:sldMk cId="3294853563" sldId="259"/>
            <ac:spMk id="6" creationId="{4F83A5D7-B07D-4A61-8953-66C426F55E6A}"/>
          </ac:spMkLst>
        </pc:spChg>
        <pc:spChg chg="add mod">
          <ac:chgData name="Divyaksh-Subhash Chander" userId="6daa7eb1-b342-4a09-a7bd-2809a5547a9a" providerId="ADAL" clId="{5545DDA8-27C9-42F9-B996-6C62F02B5E8E}" dt="2021-03-14T17:19:05.681" v="954" actId="1035"/>
          <ac:spMkLst>
            <pc:docMk/>
            <pc:sldMk cId="3294853563" sldId="259"/>
            <ac:spMk id="7" creationId="{3BBA21F4-EF9A-4F34-8D71-1BA8C20AF85C}"/>
          </ac:spMkLst>
        </pc:spChg>
        <pc:spChg chg="add mod">
          <ac:chgData name="Divyaksh-Subhash Chander" userId="6daa7eb1-b342-4a09-a7bd-2809a5547a9a" providerId="ADAL" clId="{5545DDA8-27C9-42F9-B996-6C62F02B5E8E}" dt="2021-03-14T17:19:05.681" v="954" actId="1035"/>
          <ac:spMkLst>
            <pc:docMk/>
            <pc:sldMk cId="3294853563" sldId="259"/>
            <ac:spMk id="8" creationId="{F8886223-3985-4D75-8D2D-ADA1B5B28051}"/>
          </ac:spMkLst>
        </pc:spChg>
        <pc:spChg chg="add mod">
          <ac:chgData name="Divyaksh-Subhash Chander" userId="6daa7eb1-b342-4a09-a7bd-2809a5547a9a" providerId="ADAL" clId="{5545DDA8-27C9-42F9-B996-6C62F02B5E8E}" dt="2021-03-14T17:19:05.681" v="954" actId="1035"/>
          <ac:spMkLst>
            <pc:docMk/>
            <pc:sldMk cId="3294853563" sldId="259"/>
            <ac:spMk id="9" creationId="{AA835FD9-FF61-438C-B6AA-7434B728D580}"/>
          </ac:spMkLst>
        </pc:spChg>
        <pc:spChg chg="add mod">
          <ac:chgData name="Divyaksh-Subhash Chander" userId="6daa7eb1-b342-4a09-a7bd-2809a5547a9a" providerId="ADAL" clId="{5545DDA8-27C9-42F9-B996-6C62F02B5E8E}" dt="2021-03-14T17:19:05.681" v="954" actId="1035"/>
          <ac:spMkLst>
            <pc:docMk/>
            <pc:sldMk cId="3294853563" sldId="259"/>
            <ac:spMk id="10" creationId="{64AEA055-734E-4DBA-99F0-F8AFCAD45E0B}"/>
          </ac:spMkLst>
        </pc:spChg>
        <pc:spChg chg="add mod">
          <ac:chgData name="Divyaksh-Subhash Chander" userId="6daa7eb1-b342-4a09-a7bd-2809a5547a9a" providerId="ADAL" clId="{5545DDA8-27C9-42F9-B996-6C62F02B5E8E}" dt="2021-03-14T17:19:05.681" v="954" actId="1035"/>
          <ac:spMkLst>
            <pc:docMk/>
            <pc:sldMk cId="3294853563" sldId="259"/>
            <ac:spMk id="12" creationId="{50485351-79C6-41FF-AB63-4BFCC51F681B}"/>
          </ac:spMkLst>
        </pc:spChg>
        <pc:spChg chg="add mod">
          <ac:chgData name="Divyaksh-Subhash Chander" userId="6daa7eb1-b342-4a09-a7bd-2809a5547a9a" providerId="ADAL" clId="{5545DDA8-27C9-42F9-B996-6C62F02B5E8E}" dt="2021-03-14T17:19:05.681" v="954" actId="1035"/>
          <ac:spMkLst>
            <pc:docMk/>
            <pc:sldMk cId="3294853563" sldId="259"/>
            <ac:spMk id="13" creationId="{4F39B33F-B080-434A-B112-083A98D94C3C}"/>
          </ac:spMkLst>
        </pc:spChg>
        <pc:spChg chg="add mod">
          <ac:chgData name="Divyaksh-Subhash Chander" userId="6daa7eb1-b342-4a09-a7bd-2809a5547a9a" providerId="ADAL" clId="{5545DDA8-27C9-42F9-B996-6C62F02B5E8E}" dt="2021-03-14T17:19:05.681" v="954" actId="1035"/>
          <ac:spMkLst>
            <pc:docMk/>
            <pc:sldMk cId="3294853563" sldId="259"/>
            <ac:spMk id="14" creationId="{46102AD2-EFD3-4C26-879E-6DECAD1239B4}"/>
          </ac:spMkLst>
        </pc:spChg>
        <pc:spChg chg="add mod">
          <ac:chgData name="Divyaksh-Subhash Chander" userId="6daa7eb1-b342-4a09-a7bd-2809a5547a9a" providerId="ADAL" clId="{5545DDA8-27C9-42F9-B996-6C62F02B5E8E}" dt="2021-03-14T17:19:05.681" v="954" actId="1035"/>
          <ac:spMkLst>
            <pc:docMk/>
            <pc:sldMk cId="3294853563" sldId="259"/>
            <ac:spMk id="15" creationId="{5408520F-FAAF-4E44-8396-65B847410EF5}"/>
          </ac:spMkLst>
        </pc:spChg>
        <pc:spChg chg="add mod">
          <ac:chgData name="Divyaksh-Subhash Chander" userId="6daa7eb1-b342-4a09-a7bd-2809a5547a9a" providerId="ADAL" clId="{5545DDA8-27C9-42F9-B996-6C62F02B5E8E}" dt="2021-03-14T17:19:05.681" v="954" actId="1035"/>
          <ac:spMkLst>
            <pc:docMk/>
            <pc:sldMk cId="3294853563" sldId="259"/>
            <ac:spMk id="16" creationId="{FA39B4B0-97BC-4553-82EF-98055DA59408}"/>
          </ac:spMkLst>
        </pc:spChg>
        <pc:spChg chg="add mod">
          <ac:chgData name="Divyaksh-Subhash Chander" userId="6daa7eb1-b342-4a09-a7bd-2809a5547a9a" providerId="ADAL" clId="{5545DDA8-27C9-42F9-B996-6C62F02B5E8E}" dt="2021-03-14T17:19:05.681" v="954" actId="1035"/>
          <ac:spMkLst>
            <pc:docMk/>
            <pc:sldMk cId="3294853563" sldId="259"/>
            <ac:spMk id="17" creationId="{CBB31E79-C626-4A20-8436-0F615EB95D8F}"/>
          </ac:spMkLst>
        </pc:spChg>
        <pc:spChg chg="add mod">
          <ac:chgData name="Divyaksh-Subhash Chander" userId="6daa7eb1-b342-4a09-a7bd-2809a5547a9a" providerId="ADAL" clId="{5545DDA8-27C9-42F9-B996-6C62F02B5E8E}" dt="2021-03-14T17:19:05.681" v="954" actId="1035"/>
          <ac:spMkLst>
            <pc:docMk/>
            <pc:sldMk cId="3294853563" sldId="259"/>
            <ac:spMk id="18" creationId="{82DA286C-1D60-44B7-930C-A465F1DF75F4}"/>
          </ac:spMkLst>
        </pc:spChg>
        <pc:spChg chg="add mod">
          <ac:chgData name="Divyaksh-Subhash Chander" userId="6daa7eb1-b342-4a09-a7bd-2809a5547a9a" providerId="ADAL" clId="{5545DDA8-27C9-42F9-B996-6C62F02B5E8E}" dt="2021-03-14T17:19:20.994" v="1003" actId="1038"/>
          <ac:spMkLst>
            <pc:docMk/>
            <pc:sldMk cId="3294853563" sldId="259"/>
            <ac:spMk id="22" creationId="{8EC2BDBD-2055-4215-8C94-B2884DC563CD}"/>
          </ac:spMkLst>
        </pc:spChg>
        <pc:spChg chg="add mod">
          <ac:chgData name="Divyaksh-Subhash Chander" userId="6daa7eb1-b342-4a09-a7bd-2809a5547a9a" providerId="ADAL" clId="{5545DDA8-27C9-42F9-B996-6C62F02B5E8E}" dt="2021-03-14T17:19:38.441" v="1005" actId="1076"/>
          <ac:spMkLst>
            <pc:docMk/>
            <pc:sldMk cId="3294853563" sldId="259"/>
            <ac:spMk id="23" creationId="{E5B72638-6009-4965-97A7-E04B92C44974}"/>
          </ac:spMkLst>
        </pc:spChg>
        <pc:spChg chg="add mod">
          <ac:chgData name="Divyaksh-Subhash Chander" userId="6daa7eb1-b342-4a09-a7bd-2809a5547a9a" providerId="ADAL" clId="{5545DDA8-27C9-42F9-B996-6C62F02B5E8E}" dt="2021-03-14T17:19:38.441" v="1005" actId="1076"/>
          <ac:spMkLst>
            <pc:docMk/>
            <pc:sldMk cId="3294853563" sldId="259"/>
            <ac:spMk id="24" creationId="{54EA923D-30DE-4709-95EE-DBDEA25A2E87}"/>
          </ac:spMkLst>
        </pc:spChg>
        <pc:spChg chg="add mod">
          <ac:chgData name="Divyaksh-Subhash Chander" userId="6daa7eb1-b342-4a09-a7bd-2809a5547a9a" providerId="ADAL" clId="{5545DDA8-27C9-42F9-B996-6C62F02B5E8E}" dt="2021-03-14T17:19:38.441" v="1005" actId="1076"/>
          <ac:spMkLst>
            <pc:docMk/>
            <pc:sldMk cId="3294853563" sldId="259"/>
            <ac:spMk id="25" creationId="{F72A4A63-3FEB-4C44-AAC0-E92697B1ED36}"/>
          </ac:spMkLst>
        </pc:spChg>
        <pc:spChg chg="add mod">
          <ac:chgData name="Divyaksh-Subhash Chander" userId="6daa7eb1-b342-4a09-a7bd-2809a5547a9a" providerId="ADAL" clId="{5545DDA8-27C9-42F9-B996-6C62F02B5E8E}" dt="2021-03-14T17:19:38.441" v="1005" actId="1076"/>
          <ac:spMkLst>
            <pc:docMk/>
            <pc:sldMk cId="3294853563" sldId="259"/>
            <ac:spMk id="26" creationId="{BE81A718-A86E-43EA-9C22-C61F0D53253A}"/>
          </ac:spMkLst>
        </pc:spChg>
        <pc:spChg chg="add mod">
          <ac:chgData name="Divyaksh-Subhash Chander" userId="6daa7eb1-b342-4a09-a7bd-2809a5547a9a" providerId="ADAL" clId="{5545DDA8-27C9-42F9-B996-6C62F02B5E8E}" dt="2021-03-14T17:19:38.441" v="1005" actId="1076"/>
          <ac:spMkLst>
            <pc:docMk/>
            <pc:sldMk cId="3294853563" sldId="259"/>
            <ac:spMk id="27" creationId="{47E0C4C9-854E-4661-B451-DCB6E6F460B5}"/>
          </ac:spMkLst>
        </pc:spChg>
        <pc:spChg chg="add mod">
          <ac:chgData name="Divyaksh-Subhash Chander" userId="6daa7eb1-b342-4a09-a7bd-2809a5547a9a" providerId="ADAL" clId="{5545DDA8-27C9-42F9-B996-6C62F02B5E8E}" dt="2021-03-14T17:19:38.441" v="1005" actId="1076"/>
          <ac:spMkLst>
            <pc:docMk/>
            <pc:sldMk cId="3294853563" sldId="259"/>
            <ac:spMk id="28" creationId="{2E429688-774C-424E-9727-14539DFBD57B}"/>
          </ac:spMkLst>
        </pc:spChg>
        <pc:spChg chg="add mod">
          <ac:chgData name="Divyaksh-Subhash Chander" userId="6daa7eb1-b342-4a09-a7bd-2809a5547a9a" providerId="ADAL" clId="{5545DDA8-27C9-42F9-B996-6C62F02B5E8E}" dt="2021-03-14T17:19:38.441" v="1005" actId="1076"/>
          <ac:spMkLst>
            <pc:docMk/>
            <pc:sldMk cId="3294853563" sldId="259"/>
            <ac:spMk id="29" creationId="{210EEAF1-9228-4EF5-AB17-E7EAB9CA43D7}"/>
          </ac:spMkLst>
        </pc:spChg>
        <pc:spChg chg="add mod">
          <ac:chgData name="Divyaksh-Subhash Chander" userId="6daa7eb1-b342-4a09-a7bd-2809a5547a9a" providerId="ADAL" clId="{5545DDA8-27C9-42F9-B996-6C62F02B5E8E}" dt="2021-03-14T17:19:38.441" v="1005" actId="1076"/>
          <ac:spMkLst>
            <pc:docMk/>
            <pc:sldMk cId="3294853563" sldId="259"/>
            <ac:spMk id="30" creationId="{B152D4C1-C989-4E36-8E14-5E4CE1C4AF00}"/>
          </ac:spMkLst>
        </pc:spChg>
        <pc:spChg chg="add mod">
          <ac:chgData name="Divyaksh-Subhash Chander" userId="6daa7eb1-b342-4a09-a7bd-2809a5547a9a" providerId="ADAL" clId="{5545DDA8-27C9-42F9-B996-6C62F02B5E8E}" dt="2021-03-14T17:19:38.441" v="1005" actId="1076"/>
          <ac:spMkLst>
            <pc:docMk/>
            <pc:sldMk cId="3294853563" sldId="259"/>
            <ac:spMk id="31" creationId="{3868043D-CD25-491C-A985-4322B5F0A0B8}"/>
          </ac:spMkLst>
        </pc:spChg>
        <pc:spChg chg="add mod">
          <ac:chgData name="Divyaksh-Subhash Chander" userId="6daa7eb1-b342-4a09-a7bd-2809a5547a9a" providerId="ADAL" clId="{5545DDA8-27C9-42F9-B996-6C62F02B5E8E}" dt="2021-03-14T17:19:38.441" v="1005" actId="1076"/>
          <ac:spMkLst>
            <pc:docMk/>
            <pc:sldMk cId="3294853563" sldId="259"/>
            <ac:spMk id="32" creationId="{C7BF4C63-0C1B-4238-8B0E-BEC088A21015}"/>
          </ac:spMkLst>
        </pc:spChg>
        <pc:spChg chg="add mod">
          <ac:chgData name="Divyaksh-Subhash Chander" userId="6daa7eb1-b342-4a09-a7bd-2809a5547a9a" providerId="ADAL" clId="{5545DDA8-27C9-42F9-B996-6C62F02B5E8E}" dt="2021-03-14T17:19:38.441" v="1005" actId="1076"/>
          <ac:spMkLst>
            <pc:docMk/>
            <pc:sldMk cId="3294853563" sldId="259"/>
            <ac:spMk id="33" creationId="{42A4A12E-80C8-49B1-AD78-EF7201E7108D}"/>
          </ac:spMkLst>
        </pc:spChg>
        <pc:spChg chg="add mod">
          <ac:chgData name="Divyaksh-Subhash Chander" userId="6daa7eb1-b342-4a09-a7bd-2809a5547a9a" providerId="ADAL" clId="{5545DDA8-27C9-42F9-B996-6C62F02B5E8E}" dt="2021-03-14T17:19:38.441" v="1005" actId="1076"/>
          <ac:spMkLst>
            <pc:docMk/>
            <pc:sldMk cId="3294853563" sldId="259"/>
            <ac:spMk id="34" creationId="{FF0791B0-F562-43B7-8A4F-0236996C14EF}"/>
          </ac:spMkLst>
        </pc:spChg>
        <pc:spChg chg="add mod">
          <ac:chgData name="Divyaksh-Subhash Chander" userId="6daa7eb1-b342-4a09-a7bd-2809a5547a9a" providerId="ADAL" clId="{5545DDA8-27C9-42F9-B996-6C62F02B5E8E}" dt="2021-03-14T17:19:38.441" v="1005" actId="1076"/>
          <ac:spMkLst>
            <pc:docMk/>
            <pc:sldMk cId="3294853563" sldId="259"/>
            <ac:spMk id="35" creationId="{394480A4-9576-41D9-9036-AC6EBD4F2C6F}"/>
          </ac:spMkLst>
        </pc:spChg>
        <pc:graphicFrameChg chg="add del mod modGraphic">
          <ac:chgData name="Divyaksh-Subhash Chander" userId="6daa7eb1-b342-4a09-a7bd-2809a5547a9a" providerId="ADAL" clId="{5545DDA8-27C9-42F9-B996-6C62F02B5E8E}" dt="2021-03-14T17:04:50.396" v="906" actId="21"/>
          <ac:graphicFrameMkLst>
            <pc:docMk/>
            <pc:sldMk cId="3294853563" sldId="259"/>
            <ac:graphicFrameMk id="20" creationId="{AF6B95B6-73AA-4CB3-83EA-C6823CC95DFD}"/>
          </ac:graphicFrameMkLst>
        </pc:graphicFrameChg>
        <pc:picChg chg="add del mod">
          <ac:chgData name="Divyaksh-Subhash Chander" userId="6daa7eb1-b342-4a09-a7bd-2809a5547a9a" providerId="ADAL" clId="{5545DDA8-27C9-42F9-B996-6C62F02B5E8E}" dt="2021-03-14T15:31:08.024" v="839" actId="478"/>
          <ac:picMkLst>
            <pc:docMk/>
            <pc:sldMk cId="3294853563" sldId="259"/>
            <ac:picMk id="4" creationId="{8FB1AEB8-57DB-4B4F-B57F-153BC1A21DE1}"/>
          </ac:picMkLst>
        </pc:picChg>
        <pc:picChg chg="add mod">
          <ac:chgData name="Divyaksh-Subhash Chander" userId="6daa7eb1-b342-4a09-a7bd-2809a5547a9a" providerId="ADAL" clId="{5545DDA8-27C9-42F9-B996-6C62F02B5E8E}" dt="2021-03-14T17:19:05.681" v="954" actId="1035"/>
          <ac:picMkLst>
            <pc:docMk/>
            <pc:sldMk cId="3294853563" sldId="259"/>
            <ac:picMk id="11" creationId="{12450870-427A-4F43-96E0-E376C8E62069}"/>
          </ac:picMkLst>
        </pc:picChg>
        <pc:picChg chg="add mod">
          <ac:chgData name="Divyaksh-Subhash Chander" userId="6daa7eb1-b342-4a09-a7bd-2809a5547a9a" providerId="ADAL" clId="{5545DDA8-27C9-42F9-B996-6C62F02B5E8E}" dt="2021-03-14T17:19:05.681" v="954" actId="1035"/>
          <ac:picMkLst>
            <pc:docMk/>
            <pc:sldMk cId="3294853563" sldId="259"/>
            <ac:picMk id="19" creationId="{16E17071-0984-4CB0-83CE-8CEB87F38B2E}"/>
          </ac:picMkLst>
        </pc:picChg>
        <pc:picChg chg="add mod">
          <ac:chgData name="Divyaksh-Subhash Chander" userId="6daa7eb1-b342-4a09-a7bd-2809a5547a9a" providerId="ADAL" clId="{5545DDA8-27C9-42F9-B996-6C62F02B5E8E}" dt="2021-03-14T17:19:20.994" v="1003" actId="1038"/>
          <ac:picMkLst>
            <pc:docMk/>
            <pc:sldMk cId="3294853563" sldId="259"/>
            <ac:picMk id="21" creationId="{8534E637-44CC-49C3-81F0-295CBDA5D622}"/>
          </ac:picMkLst>
        </pc:picChg>
      </pc:sldChg>
      <pc:sldChg chg="modSp mod">
        <pc:chgData name="Divyaksh-Subhash Chander" userId="6daa7eb1-b342-4a09-a7bd-2809a5547a9a" providerId="ADAL" clId="{5545DDA8-27C9-42F9-B996-6C62F02B5E8E}" dt="2021-03-14T21:00:07.912" v="1167" actId="20577"/>
        <pc:sldMkLst>
          <pc:docMk/>
          <pc:sldMk cId="2695533527" sldId="260"/>
        </pc:sldMkLst>
        <pc:spChg chg="mod">
          <ac:chgData name="Divyaksh-Subhash Chander" userId="6daa7eb1-b342-4a09-a7bd-2809a5547a9a" providerId="ADAL" clId="{5545DDA8-27C9-42F9-B996-6C62F02B5E8E}" dt="2021-03-14T21:00:07.912" v="1167" actId="20577"/>
          <ac:spMkLst>
            <pc:docMk/>
            <pc:sldMk cId="2695533527" sldId="260"/>
            <ac:spMk id="2" creationId="{5889102C-3478-4081-A0DA-2DD6D1AF59D9}"/>
          </ac:spMkLst>
        </pc:spChg>
        <pc:spChg chg="mod">
          <ac:chgData name="Divyaksh-Subhash Chander" userId="6daa7eb1-b342-4a09-a7bd-2809a5547a9a" providerId="ADAL" clId="{5545DDA8-27C9-42F9-B996-6C62F02B5E8E}" dt="2021-03-14T15:13:55.700" v="821" actId="20577"/>
          <ac:spMkLst>
            <pc:docMk/>
            <pc:sldMk cId="2695533527" sldId="260"/>
            <ac:spMk id="3" creationId="{FDE21A0A-0AC2-4E69-BE12-E5E085D58A82}"/>
          </ac:spMkLst>
        </pc:spChg>
      </pc:sldChg>
      <pc:sldChg chg="addSp delSp modSp new mod delAnim modAnim">
        <pc:chgData name="Divyaksh-Subhash Chander" userId="6daa7eb1-b342-4a09-a7bd-2809a5547a9a" providerId="ADAL" clId="{5545DDA8-27C9-42F9-B996-6C62F02B5E8E}" dt="2021-03-14T21:11:54.526" v="1363" actId="207"/>
        <pc:sldMkLst>
          <pc:docMk/>
          <pc:sldMk cId="3528177288" sldId="261"/>
        </pc:sldMkLst>
        <pc:spChg chg="mod">
          <ac:chgData name="Divyaksh-Subhash Chander" userId="6daa7eb1-b342-4a09-a7bd-2809a5547a9a" providerId="ADAL" clId="{5545DDA8-27C9-42F9-B996-6C62F02B5E8E}" dt="2021-03-14T15:14:07.039" v="822" actId="20577"/>
          <ac:spMkLst>
            <pc:docMk/>
            <pc:sldMk cId="3528177288" sldId="261"/>
            <ac:spMk id="2" creationId="{7E737EE1-8D2F-4108-911F-CBCFD2E23946}"/>
          </ac:spMkLst>
        </pc:spChg>
        <pc:spChg chg="del">
          <ac:chgData name="Divyaksh-Subhash Chander" userId="6daa7eb1-b342-4a09-a7bd-2809a5547a9a" providerId="ADAL" clId="{5545DDA8-27C9-42F9-B996-6C62F02B5E8E}" dt="2021-03-14T12:44:56.019" v="46" actId="1032"/>
          <ac:spMkLst>
            <pc:docMk/>
            <pc:sldMk cId="3528177288" sldId="261"/>
            <ac:spMk id="3" creationId="{64DAEEE7-063B-496F-8E26-B2ED3157E2FF}"/>
          </ac:spMkLst>
        </pc:spChg>
        <pc:spChg chg="add mod">
          <ac:chgData name="Divyaksh-Subhash Chander" userId="6daa7eb1-b342-4a09-a7bd-2809a5547a9a" providerId="ADAL" clId="{5545DDA8-27C9-42F9-B996-6C62F02B5E8E}" dt="2021-03-14T14:24:25.546" v="591" actId="1038"/>
          <ac:spMkLst>
            <pc:docMk/>
            <pc:sldMk cId="3528177288" sldId="261"/>
            <ac:spMk id="12" creationId="{1CD5F34B-7545-415A-8A3A-B58AAE499DB7}"/>
          </ac:spMkLst>
        </pc:spChg>
        <pc:spChg chg="add mod">
          <ac:chgData name="Divyaksh-Subhash Chander" userId="6daa7eb1-b342-4a09-a7bd-2809a5547a9a" providerId="ADAL" clId="{5545DDA8-27C9-42F9-B996-6C62F02B5E8E}" dt="2021-03-14T14:24:25.546" v="591" actId="1038"/>
          <ac:spMkLst>
            <pc:docMk/>
            <pc:sldMk cId="3528177288" sldId="261"/>
            <ac:spMk id="13" creationId="{6A29CF9A-4B40-47A5-A376-EEA32FF79CE6}"/>
          </ac:spMkLst>
        </pc:spChg>
        <pc:spChg chg="add mod">
          <ac:chgData name="Divyaksh-Subhash Chander" userId="6daa7eb1-b342-4a09-a7bd-2809a5547a9a" providerId="ADAL" clId="{5545DDA8-27C9-42F9-B996-6C62F02B5E8E}" dt="2021-03-14T14:24:25.546" v="591" actId="1038"/>
          <ac:spMkLst>
            <pc:docMk/>
            <pc:sldMk cId="3528177288" sldId="261"/>
            <ac:spMk id="14" creationId="{A81DD123-0205-4E61-BA51-B36D597C66BE}"/>
          </ac:spMkLst>
        </pc:spChg>
        <pc:spChg chg="add mod">
          <ac:chgData name="Divyaksh-Subhash Chander" userId="6daa7eb1-b342-4a09-a7bd-2809a5547a9a" providerId="ADAL" clId="{5545DDA8-27C9-42F9-B996-6C62F02B5E8E}" dt="2021-03-14T21:11:54.526" v="1363" actId="207"/>
          <ac:spMkLst>
            <pc:docMk/>
            <pc:sldMk cId="3528177288" sldId="261"/>
            <ac:spMk id="22" creationId="{2BCA47C5-1D07-4256-BFF4-058A39727EB3}"/>
          </ac:spMkLst>
        </pc:spChg>
        <pc:spChg chg="add mod">
          <ac:chgData name="Divyaksh-Subhash Chander" userId="6daa7eb1-b342-4a09-a7bd-2809a5547a9a" providerId="ADAL" clId="{5545DDA8-27C9-42F9-B996-6C62F02B5E8E}" dt="2021-03-14T14:24:25.546" v="591" actId="1038"/>
          <ac:spMkLst>
            <pc:docMk/>
            <pc:sldMk cId="3528177288" sldId="261"/>
            <ac:spMk id="23" creationId="{9891EFD7-12C2-4B32-AFDF-280FE4E99518}"/>
          </ac:spMkLst>
        </pc:spChg>
        <pc:spChg chg="add mod">
          <ac:chgData name="Divyaksh-Subhash Chander" userId="6daa7eb1-b342-4a09-a7bd-2809a5547a9a" providerId="ADAL" clId="{5545DDA8-27C9-42F9-B996-6C62F02B5E8E}" dt="2021-03-14T14:24:25.546" v="591" actId="1038"/>
          <ac:spMkLst>
            <pc:docMk/>
            <pc:sldMk cId="3528177288" sldId="261"/>
            <ac:spMk id="26" creationId="{3B988572-3F52-4CBF-A13D-61B74F0A37CA}"/>
          </ac:spMkLst>
        </pc:spChg>
        <pc:graphicFrameChg chg="add mod modGraphic">
          <ac:chgData name="Divyaksh-Subhash Chander" userId="6daa7eb1-b342-4a09-a7bd-2809a5547a9a" providerId="ADAL" clId="{5545DDA8-27C9-42F9-B996-6C62F02B5E8E}" dt="2021-03-14T14:24:25.546" v="591" actId="1038"/>
          <ac:graphicFrameMkLst>
            <pc:docMk/>
            <pc:sldMk cId="3528177288" sldId="261"/>
            <ac:graphicFrameMk id="4" creationId="{E0AE076F-DC92-4D30-94C8-A7F52B7EBEE3}"/>
          </ac:graphicFrameMkLst>
        </pc:graphicFrameChg>
        <pc:picChg chg="add mod">
          <ac:chgData name="Divyaksh-Subhash Chander" userId="6daa7eb1-b342-4a09-a7bd-2809a5547a9a" providerId="ADAL" clId="{5545DDA8-27C9-42F9-B996-6C62F02B5E8E}" dt="2021-03-14T14:24:25.546" v="591" actId="1038"/>
          <ac:picMkLst>
            <pc:docMk/>
            <pc:sldMk cId="3528177288" sldId="261"/>
            <ac:picMk id="6" creationId="{266C0FE2-52D1-4411-A3E6-1F174C177A1A}"/>
          </ac:picMkLst>
        </pc:picChg>
        <pc:picChg chg="add mod">
          <ac:chgData name="Divyaksh-Subhash Chander" userId="6daa7eb1-b342-4a09-a7bd-2809a5547a9a" providerId="ADAL" clId="{5545DDA8-27C9-42F9-B996-6C62F02B5E8E}" dt="2021-03-14T14:24:25.546" v="591" actId="1038"/>
          <ac:picMkLst>
            <pc:docMk/>
            <pc:sldMk cId="3528177288" sldId="261"/>
            <ac:picMk id="8" creationId="{C122CCAC-5FBD-4A14-8074-3615C9C4AAD3}"/>
          </ac:picMkLst>
        </pc:picChg>
        <pc:picChg chg="add mod">
          <ac:chgData name="Divyaksh-Subhash Chander" userId="6daa7eb1-b342-4a09-a7bd-2809a5547a9a" providerId="ADAL" clId="{5545DDA8-27C9-42F9-B996-6C62F02B5E8E}" dt="2021-03-14T13:25:47.891" v="152" actId="571"/>
          <ac:picMkLst>
            <pc:docMk/>
            <pc:sldMk cId="3528177288" sldId="261"/>
            <ac:picMk id="9" creationId="{49AD01D9-5380-4143-A1A7-41C69E654089}"/>
          </ac:picMkLst>
        </pc:picChg>
        <pc:picChg chg="add mod">
          <ac:chgData name="Divyaksh-Subhash Chander" userId="6daa7eb1-b342-4a09-a7bd-2809a5547a9a" providerId="ADAL" clId="{5545DDA8-27C9-42F9-B996-6C62F02B5E8E}" dt="2021-03-14T14:24:25.546" v="591" actId="1038"/>
          <ac:picMkLst>
            <pc:docMk/>
            <pc:sldMk cId="3528177288" sldId="261"/>
            <ac:picMk id="11" creationId="{DD26D385-9D74-45F5-80EE-07ADBA2BA2DC}"/>
          </ac:picMkLst>
        </pc:picChg>
        <pc:picChg chg="add del mod modCrop">
          <ac:chgData name="Divyaksh-Subhash Chander" userId="6daa7eb1-b342-4a09-a7bd-2809a5547a9a" providerId="ADAL" clId="{5545DDA8-27C9-42F9-B996-6C62F02B5E8E}" dt="2021-03-14T13:49:23.002" v="449" actId="478"/>
          <ac:picMkLst>
            <pc:docMk/>
            <pc:sldMk cId="3528177288" sldId="261"/>
            <ac:picMk id="24" creationId="{E19BA286-1DD2-4244-9B61-12DC8E273AD9}"/>
          </ac:picMkLst>
        </pc:picChg>
        <pc:picChg chg="add mod">
          <ac:chgData name="Divyaksh-Subhash Chander" userId="6daa7eb1-b342-4a09-a7bd-2809a5547a9a" providerId="ADAL" clId="{5545DDA8-27C9-42F9-B996-6C62F02B5E8E}" dt="2021-03-14T14:24:25.546" v="591" actId="1038"/>
          <ac:picMkLst>
            <pc:docMk/>
            <pc:sldMk cId="3528177288" sldId="261"/>
            <ac:picMk id="25" creationId="{82640A75-1F1D-4924-8603-7A64580EE303}"/>
          </ac:picMkLst>
        </pc:picChg>
        <pc:cxnChg chg="add mod">
          <ac:chgData name="Divyaksh-Subhash Chander" userId="6daa7eb1-b342-4a09-a7bd-2809a5547a9a" providerId="ADAL" clId="{5545DDA8-27C9-42F9-B996-6C62F02B5E8E}" dt="2021-03-14T14:24:25.546" v="591" actId="1038"/>
          <ac:cxnSpMkLst>
            <pc:docMk/>
            <pc:sldMk cId="3528177288" sldId="261"/>
            <ac:cxnSpMk id="16" creationId="{8F957485-78A0-46F1-ACBA-7FA9F4DFC2DE}"/>
          </ac:cxnSpMkLst>
        </pc:cxnChg>
        <pc:cxnChg chg="add mod">
          <ac:chgData name="Divyaksh-Subhash Chander" userId="6daa7eb1-b342-4a09-a7bd-2809a5547a9a" providerId="ADAL" clId="{5545DDA8-27C9-42F9-B996-6C62F02B5E8E}" dt="2021-03-14T14:24:25.546" v="591" actId="1038"/>
          <ac:cxnSpMkLst>
            <pc:docMk/>
            <pc:sldMk cId="3528177288" sldId="261"/>
            <ac:cxnSpMk id="17" creationId="{85326DD0-C8B1-477F-88A6-0F1BB58C80EC}"/>
          </ac:cxnSpMkLst>
        </pc:cxnChg>
        <pc:cxnChg chg="add mod">
          <ac:chgData name="Divyaksh-Subhash Chander" userId="6daa7eb1-b342-4a09-a7bd-2809a5547a9a" providerId="ADAL" clId="{5545DDA8-27C9-42F9-B996-6C62F02B5E8E}" dt="2021-03-14T14:24:25.546" v="591" actId="1038"/>
          <ac:cxnSpMkLst>
            <pc:docMk/>
            <pc:sldMk cId="3528177288" sldId="261"/>
            <ac:cxnSpMk id="19" creationId="{9420A22F-F749-4987-8534-CD2A08F85FA3}"/>
          </ac:cxnSpMkLst>
        </pc:cxnChg>
        <pc:cxnChg chg="add mod">
          <ac:chgData name="Divyaksh-Subhash Chander" userId="6daa7eb1-b342-4a09-a7bd-2809a5547a9a" providerId="ADAL" clId="{5545DDA8-27C9-42F9-B996-6C62F02B5E8E}" dt="2021-03-14T14:24:25.546" v="591" actId="1038"/>
          <ac:cxnSpMkLst>
            <pc:docMk/>
            <pc:sldMk cId="3528177288" sldId="261"/>
            <ac:cxnSpMk id="27" creationId="{61CFAA62-02BC-49B3-A20F-D3695064C1F0}"/>
          </ac:cxnSpMkLst>
        </pc:cxnChg>
        <pc:cxnChg chg="add del mod">
          <ac:chgData name="Divyaksh-Subhash Chander" userId="6daa7eb1-b342-4a09-a7bd-2809a5547a9a" providerId="ADAL" clId="{5545DDA8-27C9-42F9-B996-6C62F02B5E8E}" dt="2021-03-14T13:57:52.416" v="550" actId="478"/>
          <ac:cxnSpMkLst>
            <pc:docMk/>
            <pc:sldMk cId="3528177288" sldId="261"/>
            <ac:cxnSpMk id="30" creationId="{D256CB5E-1706-415A-91A5-CE044CC94DBC}"/>
          </ac:cxnSpMkLst>
        </pc:cxnChg>
        <pc:cxnChg chg="add mod">
          <ac:chgData name="Divyaksh-Subhash Chander" userId="6daa7eb1-b342-4a09-a7bd-2809a5547a9a" providerId="ADAL" clId="{5545DDA8-27C9-42F9-B996-6C62F02B5E8E}" dt="2021-03-14T14:24:25.546" v="591" actId="1038"/>
          <ac:cxnSpMkLst>
            <pc:docMk/>
            <pc:sldMk cId="3528177288" sldId="261"/>
            <ac:cxnSpMk id="35" creationId="{1D29A0FD-682C-410C-9BD9-5A049D313A8C}"/>
          </ac:cxnSpMkLst>
        </pc:cxnChg>
      </pc:sldChg>
      <pc:sldChg chg="modSp new del mod">
        <pc:chgData name="Divyaksh-Subhash Chander" userId="6daa7eb1-b342-4a09-a7bd-2809a5547a9a" providerId="ADAL" clId="{5545DDA8-27C9-42F9-B996-6C62F02B5E8E}" dt="2021-03-14T14:30:32.126" v="592" actId="47"/>
        <pc:sldMkLst>
          <pc:docMk/>
          <pc:sldMk cId="601432423" sldId="262"/>
        </pc:sldMkLst>
        <pc:spChg chg="mod">
          <ac:chgData name="Divyaksh-Subhash Chander" userId="6daa7eb1-b342-4a09-a7bd-2809a5547a9a" providerId="ADAL" clId="{5545DDA8-27C9-42F9-B996-6C62F02B5E8E}" dt="2021-03-14T14:21:36.312" v="573" actId="20577"/>
          <ac:spMkLst>
            <pc:docMk/>
            <pc:sldMk cId="601432423" sldId="262"/>
            <ac:spMk id="2" creationId="{07BC16CF-D16E-4D07-A2F2-5F0EC9D3E9AB}"/>
          </ac:spMkLst>
        </pc:spChg>
      </pc:sldChg>
      <pc:sldChg chg="modSp add mod">
        <pc:chgData name="Divyaksh-Subhash Chander" userId="6daa7eb1-b342-4a09-a7bd-2809a5547a9a" providerId="ADAL" clId="{5545DDA8-27C9-42F9-B996-6C62F02B5E8E}" dt="2021-03-14T17:57:23.571" v="1020" actId="20577"/>
        <pc:sldMkLst>
          <pc:docMk/>
          <pc:sldMk cId="711536609" sldId="263"/>
        </pc:sldMkLst>
        <pc:spChg chg="mod">
          <ac:chgData name="Divyaksh-Subhash Chander" userId="6daa7eb1-b342-4a09-a7bd-2809a5547a9a" providerId="ADAL" clId="{5545DDA8-27C9-42F9-B996-6C62F02B5E8E}" dt="2021-03-14T17:57:23.571" v="1020" actId="20577"/>
          <ac:spMkLst>
            <pc:docMk/>
            <pc:sldMk cId="711536609" sldId="263"/>
            <ac:spMk id="3" creationId="{3DAEAC0D-4170-462C-8E12-4FB2B0DBE307}"/>
          </ac:spMkLst>
        </pc:spChg>
        <pc:picChg chg="mod">
          <ac:chgData name="Divyaksh-Subhash Chander" userId="6daa7eb1-b342-4a09-a7bd-2809a5547a9a" providerId="ADAL" clId="{5545DDA8-27C9-42F9-B996-6C62F02B5E8E}" dt="2021-03-14T15:14:37.619" v="824" actId="1076"/>
          <ac:picMkLst>
            <pc:docMk/>
            <pc:sldMk cId="711536609" sldId="263"/>
            <ac:picMk id="8" creationId="{C2160F9F-83E6-4C41-9F90-042207492FDF}"/>
          </ac:picMkLst>
        </pc:picChg>
      </pc:sldChg>
      <pc:sldChg chg="modSp add mod">
        <pc:chgData name="Divyaksh-Subhash Chander" userId="6daa7eb1-b342-4a09-a7bd-2809a5547a9a" providerId="ADAL" clId="{5545DDA8-27C9-42F9-B996-6C62F02B5E8E}" dt="2021-03-14T18:03:02.271" v="1033" actId="20577"/>
        <pc:sldMkLst>
          <pc:docMk/>
          <pc:sldMk cId="2008002949" sldId="264"/>
        </pc:sldMkLst>
        <pc:spChg chg="mod">
          <ac:chgData name="Divyaksh-Subhash Chander" userId="6daa7eb1-b342-4a09-a7bd-2809a5547a9a" providerId="ADAL" clId="{5545DDA8-27C9-42F9-B996-6C62F02B5E8E}" dt="2021-03-14T18:03:02.271" v="1033" actId="20577"/>
          <ac:spMkLst>
            <pc:docMk/>
            <pc:sldMk cId="2008002949" sldId="264"/>
            <ac:spMk id="3" creationId="{D8A50895-8053-4E61-A538-1BE7955E0B2A}"/>
          </ac:spMkLst>
        </pc:spChg>
      </pc:sldChg>
      <pc:sldChg chg="modSp add mod">
        <pc:chgData name="Divyaksh-Subhash Chander" userId="6daa7eb1-b342-4a09-a7bd-2809a5547a9a" providerId="ADAL" clId="{5545DDA8-27C9-42F9-B996-6C62F02B5E8E}" dt="2021-03-14T18:06:42.523" v="1039" actId="20577"/>
        <pc:sldMkLst>
          <pc:docMk/>
          <pc:sldMk cId="1957680531" sldId="265"/>
        </pc:sldMkLst>
        <pc:spChg chg="mod">
          <ac:chgData name="Divyaksh-Subhash Chander" userId="6daa7eb1-b342-4a09-a7bd-2809a5547a9a" providerId="ADAL" clId="{5545DDA8-27C9-42F9-B996-6C62F02B5E8E}" dt="2021-03-14T18:06:42.523" v="1039" actId="20577"/>
          <ac:spMkLst>
            <pc:docMk/>
            <pc:sldMk cId="1957680531" sldId="265"/>
            <ac:spMk id="3" creationId="{FF84124B-252D-4838-A98A-B6053702C385}"/>
          </ac:spMkLst>
        </pc:spChg>
      </pc:sldChg>
      <pc:sldChg chg="modSp new mod">
        <pc:chgData name="Divyaksh-Subhash Chander" userId="6daa7eb1-b342-4a09-a7bd-2809a5547a9a" providerId="ADAL" clId="{5545DDA8-27C9-42F9-B996-6C62F02B5E8E}" dt="2021-03-14T18:11:48.208" v="1080" actId="20577"/>
        <pc:sldMkLst>
          <pc:docMk/>
          <pc:sldMk cId="1379138447" sldId="266"/>
        </pc:sldMkLst>
        <pc:spChg chg="mod">
          <ac:chgData name="Divyaksh-Subhash Chander" userId="6daa7eb1-b342-4a09-a7bd-2809a5547a9a" providerId="ADAL" clId="{5545DDA8-27C9-42F9-B996-6C62F02B5E8E}" dt="2021-03-14T14:56:09.056" v="611" actId="20577"/>
          <ac:spMkLst>
            <pc:docMk/>
            <pc:sldMk cId="1379138447" sldId="266"/>
            <ac:spMk id="2" creationId="{2A59A384-657A-4680-B8DA-CEFC5365EB12}"/>
          </ac:spMkLst>
        </pc:spChg>
        <pc:spChg chg="mod">
          <ac:chgData name="Divyaksh-Subhash Chander" userId="6daa7eb1-b342-4a09-a7bd-2809a5547a9a" providerId="ADAL" clId="{5545DDA8-27C9-42F9-B996-6C62F02B5E8E}" dt="2021-03-14T18:11:48.208" v="1080" actId="20577"/>
          <ac:spMkLst>
            <pc:docMk/>
            <pc:sldMk cId="1379138447" sldId="266"/>
            <ac:spMk id="3" creationId="{C681C074-C372-4052-B4CF-B8C63D92C4F8}"/>
          </ac:spMkLst>
        </pc:spChg>
      </pc:sldChg>
      <pc:sldChg chg="addSp modSp add mod">
        <pc:chgData name="Divyaksh-Subhash Chander" userId="6daa7eb1-b342-4a09-a7bd-2809a5547a9a" providerId="ADAL" clId="{5545DDA8-27C9-42F9-B996-6C62F02B5E8E}" dt="2021-03-14T15:01:57.994" v="702" actId="14100"/>
        <pc:sldMkLst>
          <pc:docMk/>
          <pc:sldMk cId="508730509" sldId="267"/>
        </pc:sldMkLst>
        <pc:spChg chg="mod">
          <ac:chgData name="Divyaksh-Subhash Chander" userId="6daa7eb1-b342-4a09-a7bd-2809a5547a9a" providerId="ADAL" clId="{5545DDA8-27C9-42F9-B996-6C62F02B5E8E}" dt="2021-03-14T15:00:10.257" v="671" actId="20577"/>
          <ac:spMkLst>
            <pc:docMk/>
            <pc:sldMk cId="508730509" sldId="267"/>
            <ac:spMk id="3" creationId="{689181EF-66BB-4945-88AB-16D29CEF40EA}"/>
          </ac:spMkLst>
        </pc:spChg>
        <pc:spChg chg="add mod">
          <ac:chgData name="Divyaksh-Subhash Chander" userId="6daa7eb1-b342-4a09-a7bd-2809a5547a9a" providerId="ADAL" clId="{5545DDA8-27C9-42F9-B996-6C62F02B5E8E}" dt="2021-03-14T15:01:57.994" v="702" actId="14100"/>
          <ac:spMkLst>
            <pc:docMk/>
            <pc:sldMk cId="508730509" sldId="267"/>
            <ac:spMk id="4" creationId="{36DF3385-B0B8-40CF-AE51-3AE22C6BC930}"/>
          </ac:spMkLst>
        </pc:spChg>
        <pc:picChg chg="mod modCrop">
          <ac:chgData name="Divyaksh-Subhash Chander" userId="6daa7eb1-b342-4a09-a7bd-2809a5547a9a" providerId="ADAL" clId="{5545DDA8-27C9-42F9-B996-6C62F02B5E8E}" dt="2021-03-14T15:01:22.762" v="674" actId="732"/>
          <ac:picMkLst>
            <pc:docMk/>
            <pc:sldMk cId="508730509" sldId="267"/>
            <ac:picMk id="6" creationId="{D0E91AF4-9F46-4095-B74D-795FA3D2E03F}"/>
          </ac:picMkLst>
        </pc:picChg>
      </pc:sldChg>
      <pc:sldChg chg="modSp add mod">
        <pc:chgData name="Divyaksh-Subhash Chander" userId="6daa7eb1-b342-4a09-a7bd-2809a5547a9a" providerId="ADAL" clId="{5545DDA8-27C9-42F9-B996-6C62F02B5E8E}" dt="2021-03-14T15:02:23.811" v="709" actId="20577"/>
        <pc:sldMkLst>
          <pc:docMk/>
          <pc:sldMk cId="1890324665" sldId="268"/>
        </pc:sldMkLst>
        <pc:spChg chg="mod">
          <ac:chgData name="Divyaksh-Subhash Chander" userId="6daa7eb1-b342-4a09-a7bd-2809a5547a9a" providerId="ADAL" clId="{5545DDA8-27C9-42F9-B996-6C62F02B5E8E}" dt="2021-03-14T15:02:23.811" v="709" actId="20577"/>
          <ac:spMkLst>
            <pc:docMk/>
            <pc:sldMk cId="1890324665" sldId="268"/>
            <ac:spMk id="3" creationId="{10FF2688-C003-43F6-96F8-CA20493742DF}"/>
          </ac:spMkLst>
        </pc:spChg>
      </pc:sldChg>
      <pc:sldChg chg="addSp delSp modSp new mod">
        <pc:chgData name="Divyaksh-Subhash Chander" userId="6daa7eb1-b342-4a09-a7bd-2809a5547a9a" providerId="ADAL" clId="{5545DDA8-27C9-42F9-B996-6C62F02B5E8E}" dt="2021-03-14T21:09:39.361" v="1270" actId="5793"/>
        <pc:sldMkLst>
          <pc:docMk/>
          <pc:sldMk cId="457876244" sldId="269"/>
        </pc:sldMkLst>
        <pc:spChg chg="mod">
          <ac:chgData name="Divyaksh-Subhash Chander" userId="6daa7eb1-b342-4a09-a7bd-2809a5547a9a" providerId="ADAL" clId="{5545DDA8-27C9-42F9-B996-6C62F02B5E8E}" dt="2021-03-14T18:19:01.080" v="1118" actId="20577"/>
          <ac:spMkLst>
            <pc:docMk/>
            <pc:sldMk cId="457876244" sldId="269"/>
            <ac:spMk id="2" creationId="{4BD40C0B-7A96-49EC-A322-C1DB8D167259}"/>
          </ac:spMkLst>
        </pc:spChg>
        <pc:spChg chg="del">
          <ac:chgData name="Divyaksh-Subhash Chander" userId="6daa7eb1-b342-4a09-a7bd-2809a5547a9a" providerId="ADAL" clId="{5545DDA8-27C9-42F9-B996-6C62F02B5E8E}" dt="2021-03-14T18:18:28.297" v="1104" actId="478"/>
          <ac:spMkLst>
            <pc:docMk/>
            <pc:sldMk cId="457876244" sldId="269"/>
            <ac:spMk id="3" creationId="{402D668D-ADDD-47F2-9B0C-A44C4B4C383E}"/>
          </ac:spMkLst>
        </pc:spChg>
        <pc:spChg chg="add mod">
          <ac:chgData name="Divyaksh-Subhash Chander" userId="6daa7eb1-b342-4a09-a7bd-2809a5547a9a" providerId="ADAL" clId="{5545DDA8-27C9-42F9-B996-6C62F02B5E8E}" dt="2021-03-14T21:09:39.361" v="1270" actId="5793"/>
          <ac:spMkLst>
            <pc:docMk/>
            <pc:sldMk cId="457876244" sldId="269"/>
            <ac:spMk id="5" creationId="{B3F609E6-B5AA-4E72-BD6E-0CC1D436D4F4}"/>
          </ac:spMkLst>
        </pc:spChg>
      </pc:sldChg>
      <pc:sldChg chg="addSp delSp modSp new mod modClrScheme chgLayout">
        <pc:chgData name="Divyaksh-Subhash Chander" userId="6daa7eb1-b342-4a09-a7bd-2809a5547a9a" providerId="ADAL" clId="{5545DDA8-27C9-42F9-B996-6C62F02B5E8E}" dt="2021-03-14T18:20:04.507" v="1145" actId="122"/>
        <pc:sldMkLst>
          <pc:docMk/>
          <pc:sldMk cId="4009707728" sldId="270"/>
        </pc:sldMkLst>
        <pc:spChg chg="del mod ord">
          <ac:chgData name="Divyaksh-Subhash Chander" userId="6daa7eb1-b342-4a09-a7bd-2809a5547a9a" providerId="ADAL" clId="{5545DDA8-27C9-42F9-B996-6C62F02B5E8E}" dt="2021-03-14T18:19:52.584" v="1133" actId="700"/>
          <ac:spMkLst>
            <pc:docMk/>
            <pc:sldMk cId="4009707728" sldId="270"/>
            <ac:spMk id="2" creationId="{5291988A-08A2-46D0-9A86-C8D71FB324F5}"/>
          </ac:spMkLst>
        </pc:spChg>
        <pc:spChg chg="del">
          <ac:chgData name="Divyaksh-Subhash Chander" userId="6daa7eb1-b342-4a09-a7bd-2809a5547a9a" providerId="ADAL" clId="{5545DDA8-27C9-42F9-B996-6C62F02B5E8E}" dt="2021-03-14T18:19:52.584" v="1133" actId="700"/>
          <ac:spMkLst>
            <pc:docMk/>
            <pc:sldMk cId="4009707728" sldId="270"/>
            <ac:spMk id="3" creationId="{DEB44695-C22F-494E-8FB7-19CBD9163D26}"/>
          </ac:spMkLst>
        </pc:spChg>
        <pc:spChg chg="add mod ord">
          <ac:chgData name="Divyaksh-Subhash Chander" userId="6daa7eb1-b342-4a09-a7bd-2809a5547a9a" providerId="ADAL" clId="{5545DDA8-27C9-42F9-B996-6C62F02B5E8E}" dt="2021-03-14T18:20:04.507" v="1145" actId="122"/>
          <ac:spMkLst>
            <pc:docMk/>
            <pc:sldMk cId="4009707728" sldId="270"/>
            <ac:spMk id="4" creationId="{B51CCB20-9329-4C76-986A-153D1D1AF6B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970F5-B9CC-44A0-984C-A839CC495F0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188EE97-285B-4A0C-AC14-65608BE23E4D}">
      <dgm:prSet phldrT="[Text]"/>
      <dgm:spPr/>
      <dgm:t>
        <a:bodyPr/>
        <a:lstStyle/>
        <a:p>
          <a:r>
            <a:rPr lang="en-GB" dirty="0"/>
            <a:t>Concept</a:t>
          </a:r>
        </a:p>
      </dgm:t>
    </dgm:pt>
    <dgm:pt modelId="{A060B2A5-94B8-4883-9C60-69CEB21C1CB6}" type="parTrans" cxnId="{E4DA15D4-D3FB-43BA-A246-C4645FDFD26C}">
      <dgm:prSet/>
      <dgm:spPr/>
      <dgm:t>
        <a:bodyPr/>
        <a:lstStyle/>
        <a:p>
          <a:endParaRPr lang="en-GB"/>
        </a:p>
      </dgm:t>
    </dgm:pt>
    <dgm:pt modelId="{79F60903-E2D5-42BF-A150-1C3C7E74C715}" type="sibTrans" cxnId="{E4DA15D4-D3FB-43BA-A246-C4645FDFD26C}">
      <dgm:prSet/>
      <dgm:spPr/>
      <dgm:t>
        <a:bodyPr/>
        <a:lstStyle/>
        <a:p>
          <a:endParaRPr lang="en-GB"/>
        </a:p>
      </dgm:t>
    </dgm:pt>
    <dgm:pt modelId="{536E37B6-30BB-49E4-BCA4-F3784E4122A5}">
      <dgm:prSet phldrT="[Text]"/>
      <dgm:spPr/>
      <dgm:t>
        <a:bodyPr/>
        <a:lstStyle/>
        <a:p>
          <a:r>
            <a:rPr lang="en-GB" dirty="0"/>
            <a:t>Need of exoskeleton?</a:t>
          </a:r>
        </a:p>
      </dgm:t>
    </dgm:pt>
    <dgm:pt modelId="{05D387B9-FF20-4C66-A155-712492A3BDE2}" type="parTrans" cxnId="{D4FE69F3-1C47-4BE2-8E00-3EEA1E61395C}">
      <dgm:prSet/>
      <dgm:spPr/>
      <dgm:t>
        <a:bodyPr/>
        <a:lstStyle/>
        <a:p>
          <a:endParaRPr lang="en-GB"/>
        </a:p>
      </dgm:t>
    </dgm:pt>
    <dgm:pt modelId="{53C56A08-14EA-4E54-9960-DDE96FC40811}" type="sibTrans" cxnId="{D4FE69F3-1C47-4BE2-8E00-3EEA1E61395C}">
      <dgm:prSet/>
      <dgm:spPr/>
      <dgm:t>
        <a:bodyPr/>
        <a:lstStyle/>
        <a:p>
          <a:endParaRPr lang="en-GB"/>
        </a:p>
      </dgm:t>
    </dgm:pt>
    <dgm:pt modelId="{4F125D6E-CCA9-46BD-8294-C3EAB2D570F8}">
      <dgm:prSet phldrT="[Text]"/>
      <dgm:spPr/>
      <dgm:t>
        <a:bodyPr/>
        <a:lstStyle/>
        <a:p>
          <a:r>
            <a:rPr lang="en-GB" dirty="0"/>
            <a:t>Assisted Joint?</a:t>
          </a:r>
        </a:p>
      </dgm:t>
    </dgm:pt>
    <dgm:pt modelId="{3B64E281-D647-42E5-ADA7-D3EE16CD23B7}" type="parTrans" cxnId="{3F3BDD4E-C642-4AD6-9FA6-1EC5B82580EC}">
      <dgm:prSet/>
      <dgm:spPr/>
      <dgm:t>
        <a:bodyPr/>
        <a:lstStyle/>
        <a:p>
          <a:endParaRPr lang="en-GB"/>
        </a:p>
      </dgm:t>
    </dgm:pt>
    <dgm:pt modelId="{9B599829-FF7C-4AB0-96E2-3AB49DAEE549}" type="sibTrans" cxnId="{3F3BDD4E-C642-4AD6-9FA6-1EC5B82580EC}">
      <dgm:prSet/>
      <dgm:spPr/>
      <dgm:t>
        <a:bodyPr/>
        <a:lstStyle/>
        <a:p>
          <a:endParaRPr lang="en-GB"/>
        </a:p>
      </dgm:t>
    </dgm:pt>
    <dgm:pt modelId="{99B655F5-EFBC-4788-9F29-6552FA6B5EC1}">
      <dgm:prSet phldrT="[Text]"/>
      <dgm:spPr/>
      <dgm:t>
        <a:bodyPr/>
        <a:lstStyle/>
        <a:p>
          <a:r>
            <a:rPr lang="en-GB" dirty="0"/>
            <a:t>Kinematics</a:t>
          </a:r>
        </a:p>
      </dgm:t>
    </dgm:pt>
    <dgm:pt modelId="{BFAC2891-4703-417D-A3BA-9CEB83A7A7D1}" type="parTrans" cxnId="{4B372AC7-022D-409F-A845-FDB20A9597B0}">
      <dgm:prSet/>
      <dgm:spPr/>
      <dgm:t>
        <a:bodyPr/>
        <a:lstStyle/>
        <a:p>
          <a:endParaRPr lang="en-GB"/>
        </a:p>
      </dgm:t>
    </dgm:pt>
    <dgm:pt modelId="{3B3A8436-1817-45DC-8488-EFBE9AD4D702}" type="sibTrans" cxnId="{4B372AC7-022D-409F-A845-FDB20A9597B0}">
      <dgm:prSet/>
      <dgm:spPr/>
      <dgm:t>
        <a:bodyPr/>
        <a:lstStyle/>
        <a:p>
          <a:endParaRPr lang="en-GB"/>
        </a:p>
      </dgm:t>
    </dgm:pt>
    <dgm:pt modelId="{70605BBC-8D4B-48A4-BE28-0C51FDDD75C6}">
      <dgm:prSet phldrT="[Text]"/>
      <dgm:spPr/>
      <dgm:t>
        <a:bodyPr/>
        <a:lstStyle/>
        <a:p>
          <a:r>
            <a:rPr lang="en-GB" dirty="0"/>
            <a:t>DOF mismatch</a:t>
          </a:r>
        </a:p>
      </dgm:t>
    </dgm:pt>
    <dgm:pt modelId="{F33699FD-FCA1-4B98-B364-6BE7A6FB3C85}" type="parTrans" cxnId="{23EE9B63-26C1-4051-ADF5-24CBBC638FB4}">
      <dgm:prSet/>
      <dgm:spPr/>
      <dgm:t>
        <a:bodyPr/>
        <a:lstStyle/>
        <a:p>
          <a:endParaRPr lang="en-GB"/>
        </a:p>
      </dgm:t>
    </dgm:pt>
    <dgm:pt modelId="{4AFCEC07-D217-4B39-B2FF-A1C3EE88D8E6}" type="sibTrans" cxnId="{23EE9B63-26C1-4051-ADF5-24CBBC638FB4}">
      <dgm:prSet/>
      <dgm:spPr/>
      <dgm:t>
        <a:bodyPr/>
        <a:lstStyle/>
        <a:p>
          <a:endParaRPr lang="en-GB"/>
        </a:p>
      </dgm:t>
    </dgm:pt>
    <dgm:pt modelId="{6CC9C27F-87BD-4918-8202-0474466845E6}">
      <dgm:prSet phldrT="[Text]"/>
      <dgm:spPr/>
      <dgm:t>
        <a:bodyPr/>
        <a:lstStyle/>
        <a:p>
          <a:r>
            <a:rPr lang="en-GB" dirty="0"/>
            <a:t>Joint misalignment</a:t>
          </a:r>
        </a:p>
      </dgm:t>
    </dgm:pt>
    <dgm:pt modelId="{58D3AA15-1552-4CF6-BA39-D4B3498A5AA9}" type="parTrans" cxnId="{E6192AA6-83DA-4C73-862A-8B6C98884AC2}">
      <dgm:prSet/>
      <dgm:spPr/>
      <dgm:t>
        <a:bodyPr/>
        <a:lstStyle/>
        <a:p>
          <a:endParaRPr lang="en-GB"/>
        </a:p>
      </dgm:t>
    </dgm:pt>
    <dgm:pt modelId="{10B789E5-AAD4-4901-8DBA-36AAEDBB868A}" type="sibTrans" cxnId="{E6192AA6-83DA-4C73-862A-8B6C98884AC2}">
      <dgm:prSet/>
      <dgm:spPr/>
      <dgm:t>
        <a:bodyPr/>
        <a:lstStyle/>
        <a:p>
          <a:endParaRPr lang="en-GB"/>
        </a:p>
      </dgm:t>
    </dgm:pt>
    <dgm:pt modelId="{AF255508-3454-4874-AC93-4DF52A1C0D5F}">
      <dgm:prSet phldrT="[Text]"/>
      <dgm:spPr/>
      <dgm:t>
        <a:bodyPr/>
        <a:lstStyle/>
        <a:p>
          <a:r>
            <a:rPr lang="en-GB" dirty="0"/>
            <a:t>Kinetics</a:t>
          </a:r>
        </a:p>
      </dgm:t>
    </dgm:pt>
    <dgm:pt modelId="{635343F5-C807-4A59-A147-13F13205E23B}" type="parTrans" cxnId="{B105FC53-CF63-47A3-98DE-8205A0EB1160}">
      <dgm:prSet/>
      <dgm:spPr/>
      <dgm:t>
        <a:bodyPr/>
        <a:lstStyle/>
        <a:p>
          <a:endParaRPr lang="en-GB"/>
        </a:p>
      </dgm:t>
    </dgm:pt>
    <dgm:pt modelId="{21A9567C-1ACF-4036-9A4D-D92E9B4F27FB}" type="sibTrans" cxnId="{B105FC53-CF63-47A3-98DE-8205A0EB1160}">
      <dgm:prSet/>
      <dgm:spPr/>
      <dgm:t>
        <a:bodyPr/>
        <a:lstStyle/>
        <a:p>
          <a:endParaRPr lang="en-GB"/>
        </a:p>
      </dgm:t>
    </dgm:pt>
    <dgm:pt modelId="{EC89D286-050E-4BCB-A94F-4C12625B5481}">
      <dgm:prSet phldrT="[Text]"/>
      <dgm:spPr/>
      <dgm:t>
        <a:bodyPr/>
        <a:lstStyle/>
        <a:p>
          <a:r>
            <a:rPr lang="en-GB" dirty="0"/>
            <a:t>Attachment points</a:t>
          </a:r>
        </a:p>
      </dgm:t>
    </dgm:pt>
    <dgm:pt modelId="{F6E46171-197B-40BF-9507-46B7C8269BB7}" type="parTrans" cxnId="{276D0F6D-363E-4402-8167-82DB77380519}">
      <dgm:prSet/>
      <dgm:spPr/>
      <dgm:t>
        <a:bodyPr/>
        <a:lstStyle/>
        <a:p>
          <a:endParaRPr lang="en-GB"/>
        </a:p>
      </dgm:t>
    </dgm:pt>
    <dgm:pt modelId="{19699180-9982-4181-B1B9-B7AEF51EE7A0}" type="sibTrans" cxnId="{276D0F6D-363E-4402-8167-82DB77380519}">
      <dgm:prSet/>
      <dgm:spPr/>
      <dgm:t>
        <a:bodyPr/>
        <a:lstStyle/>
        <a:p>
          <a:endParaRPr lang="en-GB"/>
        </a:p>
      </dgm:t>
    </dgm:pt>
    <dgm:pt modelId="{26A9E6BD-000C-44DE-B94C-4B8D43BA940B}">
      <dgm:prSet phldrT="[Text]"/>
      <dgm:spPr/>
      <dgm:t>
        <a:bodyPr/>
        <a:lstStyle/>
        <a:p>
          <a:r>
            <a:rPr lang="en-GB" dirty="0"/>
            <a:t>Actuation</a:t>
          </a:r>
        </a:p>
      </dgm:t>
    </dgm:pt>
    <dgm:pt modelId="{277AA614-07E9-434D-98B1-B684832CDA35}" type="parTrans" cxnId="{EF413C06-16A3-4529-ACDB-5EDC4A34B3C0}">
      <dgm:prSet/>
      <dgm:spPr/>
      <dgm:t>
        <a:bodyPr/>
        <a:lstStyle/>
        <a:p>
          <a:endParaRPr lang="en-GB"/>
        </a:p>
      </dgm:t>
    </dgm:pt>
    <dgm:pt modelId="{891628BB-A0E3-46D4-8D9E-9B16C7E9A0A1}" type="sibTrans" cxnId="{EF413C06-16A3-4529-ACDB-5EDC4A34B3C0}">
      <dgm:prSet/>
      <dgm:spPr/>
      <dgm:t>
        <a:bodyPr/>
        <a:lstStyle/>
        <a:p>
          <a:endParaRPr lang="en-GB"/>
        </a:p>
      </dgm:t>
    </dgm:pt>
    <dgm:pt modelId="{C3E1DB68-D182-47CF-B7D5-493E4A3C4C48}" type="pres">
      <dgm:prSet presAssocID="{FA3970F5-B9CC-44A0-984C-A839CC495F0A}" presName="Name0" presStyleCnt="0">
        <dgm:presLayoutVars>
          <dgm:dir/>
          <dgm:resizeHandles val="exact"/>
        </dgm:presLayoutVars>
      </dgm:prSet>
      <dgm:spPr/>
    </dgm:pt>
    <dgm:pt modelId="{248BDACA-06F3-4D02-9139-524814B54DFE}" type="pres">
      <dgm:prSet presAssocID="{D188EE97-285B-4A0C-AC14-65608BE23E4D}" presName="composite" presStyleCnt="0"/>
      <dgm:spPr/>
    </dgm:pt>
    <dgm:pt modelId="{A0C7E873-947A-427B-B01B-003045A99508}" type="pres">
      <dgm:prSet presAssocID="{D188EE97-285B-4A0C-AC14-65608BE23E4D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2A0815F-51E7-4246-9956-3FE250973B0C}" type="pres">
      <dgm:prSet presAssocID="{D188EE97-285B-4A0C-AC14-65608BE23E4D}" presName="txNode" presStyleLbl="node1" presStyleIdx="0" presStyleCnt="3">
        <dgm:presLayoutVars>
          <dgm:bulletEnabled val="1"/>
        </dgm:presLayoutVars>
      </dgm:prSet>
      <dgm:spPr/>
    </dgm:pt>
    <dgm:pt modelId="{675EE7E1-97DB-4FB4-82CC-0CD7CC8380DA}" type="pres">
      <dgm:prSet presAssocID="{79F60903-E2D5-42BF-A150-1C3C7E74C715}" presName="sibTrans" presStyleLbl="sibTrans2D1" presStyleIdx="0" presStyleCnt="2"/>
      <dgm:spPr/>
    </dgm:pt>
    <dgm:pt modelId="{AFFF4CCD-CA2E-4701-9C8F-60C2C01B9C77}" type="pres">
      <dgm:prSet presAssocID="{79F60903-E2D5-42BF-A150-1C3C7E74C715}" presName="connTx" presStyleLbl="sibTrans2D1" presStyleIdx="0" presStyleCnt="2"/>
      <dgm:spPr/>
    </dgm:pt>
    <dgm:pt modelId="{41502ED5-E62D-47C8-AB10-77AB5AB3EB12}" type="pres">
      <dgm:prSet presAssocID="{99B655F5-EFBC-4788-9F29-6552FA6B5EC1}" presName="composite" presStyleCnt="0"/>
      <dgm:spPr/>
    </dgm:pt>
    <dgm:pt modelId="{432476F9-FA80-43F5-B71B-89397763A7E1}" type="pres">
      <dgm:prSet presAssocID="{99B655F5-EFBC-4788-9F29-6552FA6B5EC1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0FE29319-BFB4-4BDD-B462-7EFDCF358456}" type="pres">
      <dgm:prSet presAssocID="{99B655F5-EFBC-4788-9F29-6552FA6B5EC1}" presName="txNode" presStyleLbl="node1" presStyleIdx="1" presStyleCnt="3">
        <dgm:presLayoutVars>
          <dgm:bulletEnabled val="1"/>
        </dgm:presLayoutVars>
      </dgm:prSet>
      <dgm:spPr/>
    </dgm:pt>
    <dgm:pt modelId="{4D5B4F2B-7BF2-48E7-87DB-60B4C4CC9AF6}" type="pres">
      <dgm:prSet presAssocID="{3B3A8436-1817-45DC-8488-EFBE9AD4D702}" presName="sibTrans" presStyleLbl="sibTrans2D1" presStyleIdx="1" presStyleCnt="2"/>
      <dgm:spPr/>
    </dgm:pt>
    <dgm:pt modelId="{98D99C3F-2801-444A-935A-F34BB9D41F3D}" type="pres">
      <dgm:prSet presAssocID="{3B3A8436-1817-45DC-8488-EFBE9AD4D702}" presName="connTx" presStyleLbl="sibTrans2D1" presStyleIdx="1" presStyleCnt="2"/>
      <dgm:spPr/>
    </dgm:pt>
    <dgm:pt modelId="{72C16194-9C4B-4BC8-BE3D-6B331FD20CC4}" type="pres">
      <dgm:prSet presAssocID="{AF255508-3454-4874-AC93-4DF52A1C0D5F}" presName="composite" presStyleCnt="0"/>
      <dgm:spPr/>
    </dgm:pt>
    <dgm:pt modelId="{3A6D8496-B726-4547-A1C7-97CE10CD5A03}" type="pres">
      <dgm:prSet presAssocID="{AF255508-3454-4874-AC93-4DF52A1C0D5F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898FE43-CAEF-442A-9003-C991D6293564}" type="pres">
      <dgm:prSet presAssocID="{AF255508-3454-4874-AC93-4DF52A1C0D5F}" presName="txNode" presStyleLbl="node1" presStyleIdx="2" presStyleCnt="3">
        <dgm:presLayoutVars>
          <dgm:bulletEnabled val="1"/>
        </dgm:presLayoutVars>
      </dgm:prSet>
      <dgm:spPr/>
    </dgm:pt>
  </dgm:ptLst>
  <dgm:cxnLst>
    <dgm:cxn modelId="{EF413C06-16A3-4529-ACDB-5EDC4A34B3C0}" srcId="{AF255508-3454-4874-AC93-4DF52A1C0D5F}" destId="{26A9E6BD-000C-44DE-B94C-4B8D43BA940B}" srcOrd="1" destOrd="0" parTransId="{277AA614-07E9-434D-98B1-B684832CDA35}" sibTransId="{891628BB-A0E3-46D4-8D9E-9B16C7E9A0A1}"/>
    <dgm:cxn modelId="{54B1E408-550D-439D-82BF-75E2DBA9CDCA}" type="presOf" srcId="{FA3970F5-B9CC-44A0-984C-A839CC495F0A}" destId="{C3E1DB68-D182-47CF-B7D5-493E4A3C4C48}" srcOrd="0" destOrd="0" presId="urn:microsoft.com/office/officeart/2005/8/layout/hProcess10"/>
    <dgm:cxn modelId="{95D01117-70D5-4E4A-B8A3-EF58E31CE166}" type="presOf" srcId="{70605BBC-8D4B-48A4-BE28-0C51FDDD75C6}" destId="{0FE29319-BFB4-4BDD-B462-7EFDCF358456}" srcOrd="0" destOrd="1" presId="urn:microsoft.com/office/officeart/2005/8/layout/hProcess10"/>
    <dgm:cxn modelId="{2F9E2A18-AB86-499F-A060-6F2F681FDA47}" type="presOf" srcId="{EC89D286-050E-4BCB-A94F-4C12625B5481}" destId="{2898FE43-CAEF-442A-9003-C991D6293564}" srcOrd="0" destOrd="1" presId="urn:microsoft.com/office/officeart/2005/8/layout/hProcess10"/>
    <dgm:cxn modelId="{60FF3C1A-A3C0-4E22-8750-6FA78FF16AE9}" type="presOf" srcId="{AF255508-3454-4874-AC93-4DF52A1C0D5F}" destId="{2898FE43-CAEF-442A-9003-C991D6293564}" srcOrd="0" destOrd="0" presId="urn:microsoft.com/office/officeart/2005/8/layout/hProcess10"/>
    <dgm:cxn modelId="{8C042D25-D3A5-4618-BE00-BB08EDD34D74}" type="presOf" srcId="{D188EE97-285B-4A0C-AC14-65608BE23E4D}" destId="{12A0815F-51E7-4246-9956-3FE250973B0C}" srcOrd="0" destOrd="0" presId="urn:microsoft.com/office/officeart/2005/8/layout/hProcess10"/>
    <dgm:cxn modelId="{7D6D2231-7A22-4B79-99A4-D14BEB61D308}" type="presOf" srcId="{26A9E6BD-000C-44DE-B94C-4B8D43BA940B}" destId="{2898FE43-CAEF-442A-9003-C991D6293564}" srcOrd="0" destOrd="2" presId="urn:microsoft.com/office/officeart/2005/8/layout/hProcess10"/>
    <dgm:cxn modelId="{C8923B41-9F47-4D52-B5E7-2EFE10433368}" type="presOf" srcId="{6CC9C27F-87BD-4918-8202-0474466845E6}" destId="{0FE29319-BFB4-4BDD-B462-7EFDCF358456}" srcOrd="0" destOrd="2" presId="urn:microsoft.com/office/officeart/2005/8/layout/hProcess10"/>
    <dgm:cxn modelId="{4E527D42-532E-471C-8891-031242F00BAF}" type="presOf" srcId="{3B3A8436-1817-45DC-8488-EFBE9AD4D702}" destId="{4D5B4F2B-7BF2-48E7-87DB-60B4C4CC9AF6}" srcOrd="0" destOrd="0" presId="urn:microsoft.com/office/officeart/2005/8/layout/hProcess10"/>
    <dgm:cxn modelId="{23EE9B63-26C1-4051-ADF5-24CBBC638FB4}" srcId="{99B655F5-EFBC-4788-9F29-6552FA6B5EC1}" destId="{70605BBC-8D4B-48A4-BE28-0C51FDDD75C6}" srcOrd="0" destOrd="0" parTransId="{F33699FD-FCA1-4B98-B364-6BE7A6FB3C85}" sibTransId="{4AFCEC07-D217-4B39-B2FF-A1C3EE88D8E6}"/>
    <dgm:cxn modelId="{37FAB647-D153-4464-987F-55335C4ED662}" type="presOf" srcId="{3B3A8436-1817-45DC-8488-EFBE9AD4D702}" destId="{98D99C3F-2801-444A-935A-F34BB9D41F3D}" srcOrd="1" destOrd="0" presId="urn:microsoft.com/office/officeart/2005/8/layout/hProcess10"/>
    <dgm:cxn modelId="{276D0F6D-363E-4402-8167-82DB77380519}" srcId="{AF255508-3454-4874-AC93-4DF52A1C0D5F}" destId="{EC89D286-050E-4BCB-A94F-4C12625B5481}" srcOrd="0" destOrd="0" parTransId="{F6E46171-197B-40BF-9507-46B7C8269BB7}" sibTransId="{19699180-9982-4181-B1B9-B7AEF51EE7A0}"/>
    <dgm:cxn modelId="{3F3BDD4E-C642-4AD6-9FA6-1EC5B82580EC}" srcId="{D188EE97-285B-4A0C-AC14-65608BE23E4D}" destId="{4F125D6E-CCA9-46BD-8294-C3EAB2D570F8}" srcOrd="1" destOrd="0" parTransId="{3B64E281-D647-42E5-ADA7-D3EE16CD23B7}" sibTransId="{9B599829-FF7C-4AB0-96E2-3AB49DAEE549}"/>
    <dgm:cxn modelId="{B105FC53-CF63-47A3-98DE-8205A0EB1160}" srcId="{FA3970F5-B9CC-44A0-984C-A839CC495F0A}" destId="{AF255508-3454-4874-AC93-4DF52A1C0D5F}" srcOrd="2" destOrd="0" parTransId="{635343F5-C807-4A59-A147-13F13205E23B}" sibTransId="{21A9567C-1ACF-4036-9A4D-D92E9B4F27FB}"/>
    <dgm:cxn modelId="{10BF6B9A-5AB5-44B6-A7AA-D523606FF25B}" type="presOf" srcId="{79F60903-E2D5-42BF-A150-1C3C7E74C715}" destId="{675EE7E1-97DB-4FB4-82CC-0CD7CC8380DA}" srcOrd="0" destOrd="0" presId="urn:microsoft.com/office/officeart/2005/8/layout/hProcess10"/>
    <dgm:cxn modelId="{2FAA339C-67A7-4EDF-B104-D19C01161E67}" type="presOf" srcId="{536E37B6-30BB-49E4-BCA4-F3784E4122A5}" destId="{12A0815F-51E7-4246-9956-3FE250973B0C}" srcOrd="0" destOrd="1" presId="urn:microsoft.com/office/officeart/2005/8/layout/hProcess10"/>
    <dgm:cxn modelId="{E6192AA6-83DA-4C73-862A-8B6C98884AC2}" srcId="{99B655F5-EFBC-4788-9F29-6552FA6B5EC1}" destId="{6CC9C27F-87BD-4918-8202-0474466845E6}" srcOrd="1" destOrd="0" parTransId="{58D3AA15-1552-4CF6-BA39-D4B3498A5AA9}" sibTransId="{10B789E5-AAD4-4901-8DBA-36AAEDBB868A}"/>
    <dgm:cxn modelId="{7059F8BB-4FE1-42E5-A94D-932B77FFFE3C}" type="presOf" srcId="{99B655F5-EFBC-4788-9F29-6552FA6B5EC1}" destId="{0FE29319-BFB4-4BDD-B462-7EFDCF358456}" srcOrd="0" destOrd="0" presId="urn:microsoft.com/office/officeart/2005/8/layout/hProcess10"/>
    <dgm:cxn modelId="{4B372AC7-022D-409F-A845-FDB20A9597B0}" srcId="{FA3970F5-B9CC-44A0-984C-A839CC495F0A}" destId="{99B655F5-EFBC-4788-9F29-6552FA6B5EC1}" srcOrd="1" destOrd="0" parTransId="{BFAC2891-4703-417D-A3BA-9CEB83A7A7D1}" sibTransId="{3B3A8436-1817-45DC-8488-EFBE9AD4D702}"/>
    <dgm:cxn modelId="{F385AAD1-52F3-4382-9F99-2C649B9E826A}" type="presOf" srcId="{79F60903-E2D5-42BF-A150-1C3C7E74C715}" destId="{AFFF4CCD-CA2E-4701-9C8F-60C2C01B9C77}" srcOrd="1" destOrd="0" presId="urn:microsoft.com/office/officeart/2005/8/layout/hProcess10"/>
    <dgm:cxn modelId="{E4DA15D4-D3FB-43BA-A246-C4645FDFD26C}" srcId="{FA3970F5-B9CC-44A0-984C-A839CC495F0A}" destId="{D188EE97-285B-4A0C-AC14-65608BE23E4D}" srcOrd="0" destOrd="0" parTransId="{A060B2A5-94B8-4883-9C60-69CEB21C1CB6}" sibTransId="{79F60903-E2D5-42BF-A150-1C3C7E74C715}"/>
    <dgm:cxn modelId="{D4FE69F3-1C47-4BE2-8E00-3EEA1E61395C}" srcId="{D188EE97-285B-4A0C-AC14-65608BE23E4D}" destId="{536E37B6-30BB-49E4-BCA4-F3784E4122A5}" srcOrd="0" destOrd="0" parTransId="{05D387B9-FF20-4C66-A155-712492A3BDE2}" sibTransId="{53C56A08-14EA-4E54-9960-DDE96FC40811}"/>
    <dgm:cxn modelId="{D09C99F9-A32A-4DC9-A902-03C4FE8A0140}" type="presOf" srcId="{4F125D6E-CCA9-46BD-8294-C3EAB2D570F8}" destId="{12A0815F-51E7-4246-9956-3FE250973B0C}" srcOrd="0" destOrd="2" presId="urn:microsoft.com/office/officeart/2005/8/layout/hProcess10"/>
    <dgm:cxn modelId="{E62377CA-FC36-4B9B-AD52-B44915CA1B4D}" type="presParOf" srcId="{C3E1DB68-D182-47CF-B7D5-493E4A3C4C48}" destId="{248BDACA-06F3-4D02-9139-524814B54DFE}" srcOrd="0" destOrd="0" presId="urn:microsoft.com/office/officeart/2005/8/layout/hProcess10"/>
    <dgm:cxn modelId="{734A4544-032F-4C48-BFFF-A99828BB2A81}" type="presParOf" srcId="{248BDACA-06F3-4D02-9139-524814B54DFE}" destId="{A0C7E873-947A-427B-B01B-003045A99508}" srcOrd="0" destOrd="0" presId="urn:microsoft.com/office/officeart/2005/8/layout/hProcess10"/>
    <dgm:cxn modelId="{8F635C90-BF3D-4764-8FAB-261FDE42E4C7}" type="presParOf" srcId="{248BDACA-06F3-4D02-9139-524814B54DFE}" destId="{12A0815F-51E7-4246-9956-3FE250973B0C}" srcOrd="1" destOrd="0" presId="urn:microsoft.com/office/officeart/2005/8/layout/hProcess10"/>
    <dgm:cxn modelId="{5BD55483-12D3-4D23-BDE0-240EDC696018}" type="presParOf" srcId="{C3E1DB68-D182-47CF-B7D5-493E4A3C4C48}" destId="{675EE7E1-97DB-4FB4-82CC-0CD7CC8380DA}" srcOrd="1" destOrd="0" presId="urn:microsoft.com/office/officeart/2005/8/layout/hProcess10"/>
    <dgm:cxn modelId="{6CE80ABC-88F2-495C-B2E4-F73797ECDBB3}" type="presParOf" srcId="{675EE7E1-97DB-4FB4-82CC-0CD7CC8380DA}" destId="{AFFF4CCD-CA2E-4701-9C8F-60C2C01B9C77}" srcOrd="0" destOrd="0" presId="urn:microsoft.com/office/officeart/2005/8/layout/hProcess10"/>
    <dgm:cxn modelId="{85F941A8-66A3-4B26-8C67-A8441CCD6F31}" type="presParOf" srcId="{C3E1DB68-D182-47CF-B7D5-493E4A3C4C48}" destId="{41502ED5-E62D-47C8-AB10-77AB5AB3EB12}" srcOrd="2" destOrd="0" presId="urn:microsoft.com/office/officeart/2005/8/layout/hProcess10"/>
    <dgm:cxn modelId="{2704F2C2-95C8-4F92-9827-88FB64B2618B}" type="presParOf" srcId="{41502ED5-E62D-47C8-AB10-77AB5AB3EB12}" destId="{432476F9-FA80-43F5-B71B-89397763A7E1}" srcOrd="0" destOrd="0" presId="urn:microsoft.com/office/officeart/2005/8/layout/hProcess10"/>
    <dgm:cxn modelId="{BD868FAA-81C7-40BB-A606-3979E2CF5C22}" type="presParOf" srcId="{41502ED5-E62D-47C8-AB10-77AB5AB3EB12}" destId="{0FE29319-BFB4-4BDD-B462-7EFDCF358456}" srcOrd="1" destOrd="0" presId="urn:microsoft.com/office/officeart/2005/8/layout/hProcess10"/>
    <dgm:cxn modelId="{4D756625-22B7-4F5E-B155-630E1A4C5196}" type="presParOf" srcId="{C3E1DB68-D182-47CF-B7D5-493E4A3C4C48}" destId="{4D5B4F2B-7BF2-48E7-87DB-60B4C4CC9AF6}" srcOrd="3" destOrd="0" presId="urn:microsoft.com/office/officeart/2005/8/layout/hProcess10"/>
    <dgm:cxn modelId="{44342F08-9054-4C55-962A-3DEFB67EAFA8}" type="presParOf" srcId="{4D5B4F2B-7BF2-48E7-87DB-60B4C4CC9AF6}" destId="{98D99C3F-2801-444A-935A-F34BB9D41F3D}" srcOrd="0" destOrd="0" presId="urn:microsoft.com/office/officeart/2005/8/layout/hProcess10"/>
    <dgm:cxn modelId="{8FE51D5E-65B3-4149-AE58-4E63AE04D393}" type="presParOf" srcId="{C3E1DB68-D182-47CF-B7D5-493E4A3C4C48}" destId="{72C16194-9C4B-4BC8-BE3D-6B331FD20CC4}" srcOrd="4" destOrd="0" presId="urn:microsoft.com/office/officeart/2005/8/layout/hProcess10"/>
    <dgm:cxn modelId="{11B342EC-DD37-4BA5-987E-5F0739C42C2C}" type="presParOf" srcId="{72C16194-9C4B-4BC8-BE3D-6B331FD20CC4}" destId="{3A6D8496-B726-4547-A1C7-97CE10CD5A03}" srcOrd="0" destOrd="0" presId="urn:microsoft.com/office/officeart/2005/8/layout/hProcess10"/>
    <dgm:cxn modelId="{51234B3E-F4FC-4C30-90A5-416432D05DDB}" type="presParOf" srcId="{72C16194-9C4B-4BC8-BE3D-6B331FD20CC4}" destId="{2898FE43-CAEF-442A-9003-C991D629356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6F710-55EA-499C-A5F0-480CE07F232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F34E73E-B313-4025-AAB3-059BEB4EB545}">
      <dgm:prSet phldrT="[Text]"/>
      <dgm:spPr/>
      <dgm:t>
        <a:bodyPr/>
        <a:lstStyle/>
        <a:p>
          <a:r>
            <a:rPr lang="en-US" dirty="0"/>
            <a:t>Inverse kinematics</a:t>
          </a:r>
          <a:endParaRPr lang="en-GB" dirty="0"/>
        </a:p>
      </dgm:t>
    </dgm:pt>
    <dgm:pt modelId="{EA2AA2DE-5038-4F02-900D-0FBE36E8EE64}" type="parTrans" cxnId="{D44841B3-2BA8-42E3-A67B-6DE215D38879}">
      <dgm:prSet/>
      <dgm:spPr/>
      <dgm:t>
        <a:bodyPr/>
        <a:lstStyle/>
        <a:p>
          <a:endParaRPr lang="en-GB"/>
        </a:p>
      </dgm:t>
    </dgm:pt>
    <dgm:pt modelId="{5003E7C4-6746-4995-B51B-60B7A27C3D74}" type="sibTrans" cxnId="{D44841B3-2BA8-42E3-A67B-6DE215D38879}">
      <dgm:prSet/>
      <dgm:spPr/>
      <dgm:t>
        <a:bodyPr/>
        <a:lstStyle/>
        <a:p>
          <a:endParaRPr lang="en-GB"/>
        </a:p>
      </dgm:t>
    </dgm:pt>
    <dgm:pt modelId="{177B6006-C9EC-454F-8BA4-4D100F8BE91C}">
      <dgm:prSet phldrT="[Text]"/>
      <dgm:spPr/>
      <dgm:t>
        <a:bodyPr/>
        <a:lstStyle/>
        <a:p>
          <a:r>
            <a:rPr lang="en-US" dirty="0"/>
            <a:t>Inverse dynamics</a:t>
          </a:r>
          <a:endParaRPr lang="en-GB" dirty="0"/>
        </a:p>
      </dgm:t>
    </dgm:pt>
    <dgm:pt modelId="{BD4BCD36-9CC3-47C8-9E71-83718FDEBA6F}" type="parTrans" cxnId="{892832D2-53FE-420E-A885-B72905075B68}">
      <dgm:prSet/>
      <dgm:spPr/>
      <dgm:t>
        <a:bodyPr/>
        <a:lstStyle/>
        <a:p>
          <a:endParaRPr lang="en-GB"/>
        </a:p>
      </dgm:t>
    </dgm:pt>
    <dgm:pt modelId="{5417325C-7755-4B35-8ACC-EBBA113C49AB}" type="sibTrans" cxnId="{892832D2-53FE-420E-A885-B72905075B68}">
      <dgm:prSet/>
      <dgm:spPr/>
      <dgm:t>
        <a:bodyPr/>
        <a:lstStyle/>
        <a:p>
          <a:endParaRPr lang="en-GB"/>
        </a:p>
      </dgm:t>
    </dgm:pt>
    <dgm:pt modelId="{1AC3E25C-3F7C-4ACE-939B-9F531E9A8B6A}">
      <dgm:prSet phldrT="[Text]"/>
      <dgm:spPr/>
      <dgm:t>
        <a:bodyPr/>
        <a:lstStyle/>
        <a:p>
          <a:r>
            <a:rPr lang="en-US" dirty="0"/>
            <a:t>Muscle forces</a:t>
          </a:r>
          <a:endParaRPr lang="en-GB" dirty="0"/>
        </a:p>
      </dgm:t>
    </dgm:pt>
    <dgm:pt modelId="{4D815A09-DDB1-4BBC-9698-5B4631FD7FAD}" type="parTrans" cxnId="{CF99181C-A4F7-4BDE-A48C-9E37537A6E1A}">
      <dgm:prSet/>
      <dgm:spPr/>
      <dgm:t>
        <a:bodyPr/>
        <a:lstStyle/>
        <a:p>
          <a:endParaRPr lang="en-GB"/>
        </a:p>
      </dgm:t>
    </dgm:pt>
    <dgm:pt modelId="{9CFEFED2-3986-4907-B4CB-604FDC456858}" type="sibTrans" cxnId="{CF99181C-A4F7-4BDE-A48C-9E37537A6E1A}">
      <dgm:prSet/>
      <dgm:spPr/>
      <dgm:t>
        <a:bodyPr/>
        <a:lstStyle/>
        <a:p>
          <a:endParaRPr lang="en-GB"/>
        </a:p>
      </dgm:t>
    </dgm:pt>
    <dgm:pt modelId="{FDADC5BB-BFB1-4AC8-BF07-0AAB7272FD80}" type="pres">
      <dgm:prSet presAssocID="{B916F710-55EA-499C-A5F0-480CE07F232A}" presName="Name0" presStyleCnt="0">
        <dgm:presLayoutVars>
          <dgm:dir/>
          <dgm:resizeHandles val="exact"/>
        </dgm:presLayoutVars>
      </dgm:prSet>
      <dgm:spPr/>
    </dgm:pt>
    <dgm:pt modelId="{96098E6A-9822-455E-AC97-F78EFA22CE77}" type="pres">
      <dgm:prSet presAssocID="{2F34E73E-B313-4025-AAB3-059BEB4EB545}" presName="node" presStyleLbl="node1" presStyleIdx="0" presStyleCnt="3">
        <dgm:presLayoutVars>
          <dgm:bulletEnabled val="1"/>
        </dgm:presLayoutVars>
      </dgm:prSet>
      <dgm:spPr/>
    </dgm:pt>
    <dgm:pt modelId="{8F36F26D-613E-4DD9-82DC-54AF710DFE17}" type="pres">
      <dgm:prSet presAssocID="{5003E7C4-6746-4995-B51B-60B7A27C3D74}" presName="sibTrans" presStyleLbl="sibTrans2D1" presStyleIdx="0" presStyleCnt="2"/>
      <dgm:spPr/>
    </dgm:pt>
    <dgm:pt modelId="{60DBD8B5-DFF1-4296-BD76-DFAE760E6E16}" type="pres">
      <dgm:prSet presAssocID="{5003E7C4-6746-4995-B51B-60B7A27C3D74}" presName="connectorText" presStyleLbl="sibTrans2D1" presStyleIdx="0" presStyleCnt="2"/>
      <dgm:spPr/>
    </dgm:pt>
    <dgm:pt modelId="{27FAAB78-C54B-4718-BEBD-A1FF6175606C}" type="pres">
      <dgm:prSet presAssocID="{177B6006-C9EC-454F-8BA4-4D100F8BE91C}" presName="node" presStyleLbl="node1" presStyleIdx="1" presStyleCnt="3">
        <dgm:presLayoutVars>
          <dgm:bulletEnabled val="1"/>
        </dgm:presLayoutVars>
      </dgm:prSet>
      <dgm:spPr/>
    </dgm:pt>
    <dgm:pt modelId="{05DEB78A-DE4C-4D3A-A714-6C948EA14994}" type="pres">
      <dgm:prSet presAssocID="{5417325C-7755-4B35-8ACC-EBBA113C49AB}" presName="sibTrans" presStyleLbl="sibTrans2D1" presStyleIdx="1" presStyleCnt="2"/>
      <dgm:spPr/>
    </dgm:pt>
    <dgm:pt modelId="{76775875-EB62-4544-ABA2-7AD21449C837}" type="pres">
      <dgm:prSet presAssocID="{5417325C-7755-4B35-8ACC-EBBA113C49AB}" presName="connectorText" presStyleLbl="sibTrans2D1" presStyleIdx="1" presStyleCnt="2"/>
      <dgm:spPr/>
    </dgm:pt>
    <dgm:pt modelId="{BB328AF6-5072-4BAD-9A6B-0FB012AA2370}" type="pres">
      <dgm:prSet presAssocID="{1AC3E25C-3F7C-4ACE-939B-9F531E9A8B6A}" presName="node" presStyleLbl="node1" presStyleIdx="2" presStyleCnt="3">
        <dgm:presLayoutVars>
          <dgm:bulletEnabled val="1"/>
        </dgm:presLayoutVars>
      </dgm:prSet>
      <dgm:spPr/>
    </dgm:pt>
  </dgm:ptLst>
  <dgm:cxnLst>
    <dgm:cxn modelId="{CF99181C-A4F7-4BDE-A48C-9E37537A6E1A}" srcId="{B916F710-55EA-499C-A5F0-480CE07F232A}" destId="{1AC3E25C-3F7C-4ACE-939B-9F531E9A8B6A}" srcOrd="2" destOrd="0" parTransId="{4D815A09-DDB1-4BBC-9698-5B4631FD7FAD}" sibTransId="{9CFEFED2-3986-4907-B4CB-604FDC456858}"/>
    <dgm:cxn modelId="{56981A35-B8C7-4EA9-B23A-FF7AF7624B4E}" type="presOf" srcId="{2F34E73E-B313-4025-AAB3-059BEB4EB545}" destId="{96098E6A-9822-455E-AC97-F78EFA22CE77}" srcOrd="0" destOrd="0" presId="urn:microsoft.com/office/officeart/2005/8/layout/process1"/>
    <dgm:cxn modelId="{3DC11E6A-5D37-4EEB-9F7B-0664D10B857F}" type="presOf" srcId="{1AC3E25C-3F7C-4ACE-939B-9F531E9A8B6A}" destId="{BB328AF6-5072-4BAD-9A6B-0FB012AA2370}" srcOrd="0" destOrd="0" presId="urn:microsoft.com/office/officeart/2005/8/layout/process1"/>
    <dgm:cxn modelId="{575E9A50-FD5A-4815-9AA5-D61BBA47B28D}" type="presOf" srcId="{5417325C-7755-4B35-8ACC-EBBA113C49AB}" destId="{76775875-EB62-4544-ABA2-7AD21449C837}" srcOrd="1" destOrd="0" presId="urn:microsoft.com/office/officeart/2005/8/layout/process1"/>
    <dgm:cxn modelId="{5E54A253-079B-4142-AD12-2BEBB74E863F}" type="presOf" srcId="{5417325C-7755-4B35-8ACC-EBBA113C49AB}" destId="{05DEB78A-DE4C-4D3A-A714-6C948EA14994}" srcOrd="0" destOrd="0" presId="urn:microsoft.com/office/officeart/2005/8/layout/process1"/>
    <dgm:cxn modelId="{145C11AD-777B-4EF7-97AA-56C167A37D3A}" type="presOf" srcId="{5003E7C4-6746-4995-B51B-60B7A27C3D74}" destId="{60DBD8B5-DFF1-4296-BD76-DFAE760E6E16}" srcOrd="1" destOrd="0" presId="urn:microsoft.com/office/officeart/2005/8/layout/process1"/>
    <dgm:cxn modelId="{D44841B3-2BA8-42E3-A67B-6DE215D38879}" srcId="{B916F710-55EA-499C-A5F0-480CE07F232A}" destId="{2F34E73E-B313-4025-AAB3-059BEB4EB545}" srcOrd="0" destOrd="0" parTransId="{EA2AA2DE-5038-4F02-900D-0FBE36E8EE64}" sibTransId="{5003E7C4-6746-4995-B51B-60B7A27C3D74}"/>
    <dgm:cxn modelId="{8775B4B8-C844-4578-951D-22D5F424D855}" type="presOf" srcId="{B916F710-55EA-499C-A5F0-480CE07F232A}" destId="{FDADC5BB-BFB1-4AC8-BF07-0AAB7272FD80}" srcOrd="0" destOrd="0" presId="urn:microsoft.com/office/officeart/2005/8/layout/process1"/>
    <dgm:cxn modelId="{E352FFC8-2E09-49A9-A33A-AA9D2B44F70F}" type="presOf" srcId="{5003E7C4-6746-4995-B51B-60B7A27C3D74}" destId="{8F36F26D-613E-4DD9-82DC-54AF710DFE17}" srcOrd="0" destOrd="0" presId="urn:microsoft.com/office/officeart/2005/8/layout/process1"/>
    <dgm:cxn modelId="{892832D2-53FE-420E-A885-B72905075B68}" srcId="{B916F710-55EA-499C-A5F0-480CE07F232A}" destId="{177B6006-C9EC-454F-8BA4-4D100F8BE91C}" srcOrd="1" destOrd="0" parTransId="{BD4BCD36-9CC3-47C8-9E71-83718FDEBA6F}" sibTransId="{5417325C-7755-4B35-8ACC-EBBA113C49AB}"/>
    <dgm:cxn modelId="{D290C6F0-80F2-450A-B715-77F2AE81B2B0}" type="presOf" srcId="{177B6006-C9EC-454F-8BA4-4D100F8BE91C}" destId="{27FAAB78-C54B-4718-BEBD-A1FF6175606C}" srcOrd="0" destOrd="0" presId="urn:microsoft.com/office/officeart/2005/8/layout/process1"/>
    <dgm:cxn modelId="{1DA35AD2-60B2-42A3-A360-1E3D55A8B902}" type="presParOf" srcId="{FDADC5BB-BFB1-4AC8-BF07-0AAB7272FD80}" destId="{96098E6A-9822-455E-AC97-F78EFA22CE77}" srcOrd="0" destOrd="0" presId="urn:microsoft.com/office/officeart/2005/8/layout/process1"/>
    <dgm:cxn modelId="{DFB270FE-E302-4779-B074-B2C8E4516297}" type="presParOf" srcId="{FDADC5BB-BFB1-4AC8-BF07-0AAB7272FD80}" destId="{8F36F26D-613E-4DD9-82DC-54AF710DFE17}" srcOrd="1" destOrd="0" presId="urn:microsoft.com/office/officeart/2005/8/layout/process1"/>
    <dgm:cxn modelId="{46715EEF-5271-482D-BB5B-F2A8577F6134}" type="presParOf" srcId="{8F36F26D-613E-4DD9-82DC-54AF710DFE17}" destId="{60DBD8B5-DFF1-4296-BD76-DFAE760E6E16}" srcOrd="0" destOrd="0" presId="urn:microsoft.com/office/officeart/2005/8/layout/process1"/>
    <dgm:cxn modelId="{CBCA61EA-B7A1-4004-ADE8-83654CAF074B}" type="presParOf" srcId="{FDADC5BB-BFB1-4AC8-BF07-0AAB7272FD80}" destId="{27FAAB78-C54B-4718-BEBD-A1FF6175606C}" srcOrd="2" destOrd="0" presId="urn:microsoft.com/office/officeart/2005/8/layout/process1"/>
    <dgm:cxn modelId="{D5184B23-3A6D-4448-958B-872517A0F4EC}" type="presParOf" srcId="{FDADC5BB-BFB1-4AC8-BF07-0AAB7272FD80}" destId="{05DEB78A-DE4C-4D3A-A714-6C948EA14994}" srcOrd="3" destOrd="0" presId="urn:microsoft.com/office/officeart/2005/8/layout/process1"/>
    <dgm:cxn modelId="{EF128656-D124-47C6-83DD-B4F76857D34F}" type="presParOf" srcId="{05DEB78A-DE4C-4D3A-A714-6C948EA14994}" destId="{76775875-EB62-4544-ABA2-7AD21449C837}" srcOrd="0" destOrd="0" presId="urn:microsoft.com/office/officeart/2005/8/layout/process1"/>
    <dgm:cxn modelId="{FE7833C0-312A-412B-BDFC-7511272EE70E}" type="presParOf" srcId="{FDADC5BB-BFB1-4AC8-BF07-0AAB7272FD80}" destId="{BB328AF6-5072-4BAD-9A6B-0FB012AA237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7E873-947A-427B-B01B-003045A99508}">
      <dsp:nvSpPr>
        <dsp:cNvPr id="0" name=""/>
        <dsp:cNvSpPr/>
      </dsp:nvSpPr>
      <dsp:spPr>
        <a:xfrm>
          <a:off x="5230" y="204486"/>
          <a:ext cx="2463977" cy="24639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0815F-51E7-4246-9956-3FE250973B0C}">
      <dsp:nvSpPr>
        <dsp:cNvPr id="0" name=""/>
        <dsp:cNvSpPr/>
      </dsp:nvSpPr>
      <dsp:spPr>
        <a:xfrm>
          <a:off x="406342" y="1682873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Concept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Need of exoskeleton?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Assisted Joint?</a:t>
          </a:r>
        </a:p>
      </dsp:txBody>
      <dsp:txXfrm>
        <a:off x="478509" y="1755040"/>
        <a:ext cx="2319643" cy="2319643"/>
      </dsp:txXfrm>
    </dsp:sp>
    <dsp:sp modelId="{675EE7E1-97DB-4FB4-82CC-0CD7CC8380DA}">
      <dsp:nvSpPr>
        <dsp:cNvPr id="0" name=""/>
        <dsp:cNvSpPr/>
      </dsp:nvSpPr>
      <dsp:spPr>
        <a:xfrm>
          <a:off x="2943824" y="1140446"/>
          <a:ext cx="474616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2943824" y="1258858"/>
        <a:ext cx="332231" cy="355235"/>
      </dsp:txXfrm>
    </dsp:sp>
    <dsp:sp modelId="{432476F9-FA80-43F5-B71B-89397763A7E1}">
      <dsp:nvSpPr>
        <dsp:cNvPr id="0" name=""/>
        <dsp:cNvSpPr/>
      </dsp:nvSpPr>
      <dsp:spPr>
        <a:xfrm>
          <a:off x="3825254" y="204486"/>
          <a:ext cx="2463977" cy="24639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29319-BFB4-4BDD-B462-7EFDCF358456}">
      <dsp:nvSpPr>
        <dsp:cNvPr id="0" name=""/>
        <dsp:cNvSpPr/>
      </dsp:nvSpPr>
      <dsp:spPr>
        <a:xfrm>
          <a:off x="4226367" y="1682873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Kinematics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DOF mismatch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Joint misalignment</a:t>
          </a:r>
        </a:p>
      </dsp:txBody>
      <dsp:txXfrm>
        <a:off x="4298534" y="1755040"/>
        <a:ext cx="2319643" cy="2319643"/>
      </dsp:txXfrm>
    </dsp:sp>
    <dsp:sp modelId="{4D5B4F2B-7BF2-48E7-87DB-60B4C4CC9AF6}">
      <dsp:nvSpPr>
        <dsp:cNvPr id="0" name=""/>
        <dsp:cNvSpPr/>
      </dsp:nvSpPr>
      <dsp:spPr>
        <a:xfrm>
          <a:off x="6763849" y="1140446"/>
          <a:ext cx="474616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6763849" y="1258858"/>
        <a:ext cx="332231" cy="355235"/>
      </dsp:txXfrm>
    </dsp:sp>
    <dsp:sp modelId="{3A6D8496-B726-4547-A1C7-97CE10CD5A03}">
      <dsp:nvSpPr>
        <dsp:cNvPr id="0" name=""/>
        <dsp:cNvSpPr/>
      </dsp:nvSpPr>
      <dsp:spPr>
        <a:xfrm>
          <a:off x="7645279" y="204486"/>
          <a:ext cx="2463977" cy="24639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8FE43-CAEF-442A-9003-C991D6293564}">
      <dsp:nvSpPr>
        <dsp:cNvPr id="0" name=""/>
        <dsp:cNvSpPr/>
      </dsp:nvSpPr>
      <dsp:spPr>
        <a:xfrm>
          <a:off x="8046392" y="1682873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Kinetics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Attachment points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Actuation</a:t>
          </a:r>
        </a:p>
      </dsp:txBody>
      <dsp:txXfrm>
        <a:off x="8118559" y="1755040"/>
        <a:ext cx="2319643" cy="2319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98E6A-9822-455E-AC97-F78EFA22CE77}">
      <dsp:nvSpPr>
        <dsp:cNvPr id="0" name=""/>
        <dsp:cNvSpPr/>
      </dsp:nvSpPr>
      <dsp:spPr>
        <a:xfrm>
          <a:off x="7021" y="559104"/>
          <a:ext cx="2098664" cy="1259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Inverse kinematics</a:t>
          </a:r>
          <a:endParaRPr lang="en-GB" sz="3200" kern="1200" dirty="0"/>
        </a:p>
      </dsp:txBody>
      <dsp:txXfrm>
        <a:off x="43902" y="595985"/>
        <a:ext cx="2024902" cy="1185436"/>
      </dsp:txXfrm>
    </dsp:sp>
    <dsp:sp modelId="{8F36F26D-613E-4DD9-82DC-54AF710DFE17}">
      <dsp:nvSpPr>
        <dsp:cNvPr id="0" name=""/>
        <dsp:cNvSpPr/>
      </dsp:nvSpPr>
      <dsp:spPr>
        <a:xfrm>
          <a:off x="2315552" y="928469"/>
          <a:ext cx="444916" cy="520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2315552" y="1032563"/>
        <a:ext cx="311441" cy="312280"/>
      </dsp:txXfrm>
    </dsp:sp>
    <dsp:sp modelId="{27FAAB78-C54B-4718-BEBD-A1FF6175606C}">
      <dsp:nvSpPr>
        <dsp:cNvPr id="0" name=""/>
        <dsp:cNvSpPr/>
      </dsp:nvSpPr>
      <dsp:spPr>
        <a:xfrm>
          <a:off x="2945151" y="559104"/>
          <a:ext cx="2098664" cy="1259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Inverse dynamics</a:t>
          </a:r>
          <a:endParaRPr lang="en-GB" sz="3200" kern="1200" dirty="0"/>
        </a:p>
      </dsp:txBody>
      <dsp:txXfrm>
        <a:off x="2982032" y="595985"/>
        <a:ext cx="2024902" cy="1185436"/>
      </dsp:txXfrm>
    </dsp:sp>
    <dsp:sp modelId="{05DEB78A-DE4C-4D3A-A714-6C948EA14994}">
      <dsp:nvSpPr>
        <dsp:cNvPr id="0" name=""/>
        <dsp:cNvSpPr/>
      </dsp:nvSpPr>
      <dsp:spPr>
        <a:xfrm>
          <a:off x="5253682" y="928469"/>
          <a:ext cx="444916" cy="520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5253682" y="1032563"/>
        <a:ext cx="311441" cy="312280"/>
      </dsp:txXfrm>
    </dsp:sp>
    <dsp:sp modelId="{BB328AF6-5072-4BAD-9A6B-0FB012AA2370}">
      <dsp:nvSpPr>
        <dsp:cNvPr id="0" name=""/>
        <dsp:cNvSpPr/>
      </dsp:nvSpPr>
      <dsp:spPr>
        <a:xfrm>
          <a:off x="5883282" y="559104"/>
          <a:ext cx="2098664" cy="1259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Muscle forces</a:t>
          </a:r>
          <a:endParaRPr lang="en-GB" sz="3200" kern="1200" dirty="0"/>
        </a:p>
      </dsp:txBody>
      <dsp:txXfrm>
        <a:off x="5920163" y="595985"/>
        <a:ext cx="2024902" cy="1185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7703-A7F5-4D56-A161-86E87A936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A6F0F-FEBD-4366-9686-A48C36631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F44F-5E80-4566-9492-592E00AE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F1C-B70F-4524-818D-D9C18A72C686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B89C2-FB52-48CE-9B85-E03386C9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27ACB-A9ED-45F9-8BD3-B6C9A6DA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FFCB-DADB-4D15-B25A-A70C2EB1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D9B3-6F7B-4A3B-A710-3CC51080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42032-D3D2-449B-871F-A47E22C37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22416-A91C-4D48-8824-D3261822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F1C-B70F-4524-818D-D9C18A72C686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B6BE-3C10-4E18-86E5-EE14352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D8E8-2FA8-49DF-9A80-C1019C01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FFCB-DADB-4D15-B25A-A70C2EB1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9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DD340A-F7EB-4C0F-9CEC-68723487A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58670-CE1A-4FB3-9800-99ECF5098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09C76-ACC1-4B1E-BD9D-E2585599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F1C-B70F-4524-818D-D9C18A72C686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15CD-662C-4B72-829B-E495F677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8ED90-C99D-434A-B57F-404054D7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FFCB-DADB-4D15-B25A-A70C2EB1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0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D299-BF55-4E61-AC89-F6ADB737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7E16-A979-4BFE-AC30-7658C5589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FAC68-7138-4313-BC35-092F1DA8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F1C-B70F-4524-818D-D9C18A72C686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C1060-4C4D-401B-8D39-AED9570A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98056-C2C2-4505-A352-7F091B36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FFCB-DADB-4D15-B25A-A70C2EB1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9CE6-CFB5-42E5-A440-84571037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3522E-2B92-4866-84AD-38DCB488D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54426-86D3-4A90-BB8F-E733A46CC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F1C-B70F-4524-818D-D9C18A72C686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BA05F-EB12-4A91-B341-4015896F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87305-722F-4ED5-8EB5-87C7F370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FFCB-DADB-4D15-B25A-A70C2EB1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2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9E58-215E-4B4D-9D12-25867D11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7EABB-68D3-41CB-8440-5999DA7B1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7BF32-1FFA-494E-AE82-C1EA66971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6515A-DC99-4825-9911-8A500456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F1C-B70F-4524-818D-D9C18A72C686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3F08D-DF59-4F01-A486-3F64298D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E1A7F-BF62-4049-BACF-186233B9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FFCB-DADB-4D15-B25A-A70C2EB1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1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C774-EFE7-414A-8288-E6675A15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B91AA-DB69-4195-9651-DA79F9BE6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4F72B-4171-4D50-BED7-9FDF54DE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86BDB-3CFA-4AE6-9757-DC6AC35DF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6E592-5D21-45FA-85EB-37BF0E464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D94B4-1D4F-4963-942B-58A0B8E9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F1C-B70F-4524-818D-D9C18A72C686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94C493-581D-48B7-9BFA-5AC817FA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F0CA4-43E8-4565-A649-2970FA2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FFCB-DADB-4D15-B25A-A70C2EB1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1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6B1E-F544-4F59-91D8-C7CFF9F4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0B1DF-23B3-432D-840F-BA5F46E3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F1C-B70F-4524-818D-D9C18A72C686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41874-F6F9-49E8-A265-20F3EA9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9FF0F-052B-46CD-892F-143CDCA3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FFCB-DADB-4D15-B25A-A70C2EB1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21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2CB5C-355D-4F28-801B-14D02FAF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F1C-B70F-4524-818D-D9C18A72C686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A3D9A-14BD-418E-875E-04441A1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A4401-B604-469B-9006-4F20D401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FFCB-DADB-4D15-B25A-A70C2EB1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5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813D-5C01-4297-89AF-DAB4D594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BDC1-D1CE-46A5-A6A6-E9C533C3A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4288E-DD5C-45AE-A8F1-244A49C87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1823A-4F42-4E3B-BCB1-A7A7B2D0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F1C-B70F-4524-818D-D9C18A72C686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62193-2798-4612-8591-DBED6216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C9694-4C1D-4853-BC34-2332C7F1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FFCB-DADB-4D15-B25A-A70C2EB1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5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8A23-1231-49B7-8A07-9B72563F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34903-EEE3-4E7C-866D-EAE79384E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7ECAE-3890-4F21-841F-0306C5E3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3E37E-7EE0-4EC7-AE8F-2D20E668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F1C-B70F-4524-818D-D9C18A72C686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4C722-2DE3-4ABF-B8DF-74FD816B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B745D-EFC2-474C-95B1-7003F7EF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FFCB-DADB-4D15-B25A-A70C2EB1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22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2C067-3CC8-498C-BEB4-774E5720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27145-56E3-4A61-A462-205370BD9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B7B53-613E-4979-995E-69C4AC2A7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DF1C-B70F-4524-818D-D9C18A72C686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9F813-A433-4FBB-9B67-7EE366B0B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1811-7799-4450-955F-628F78E43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5FFCB-DADB-4D15-B25A-A70C2EB1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3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laevo.nl/" TargetMode="External"/><Relationship Id="rId3" Type="http://schemas.openxmlformats.org/officeDocument/2006/relationships/image" Target="../media/image3.svg"/><Relationship Id="rId7" Type="http://schemas.openxmlformats.org/officeDocument/2006/relationships/hyperlink" Target="http://en.laevo.nl/laevo-v2-product-informa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eksobionic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4E64-CB13-4498-9CB3-066E7F384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" y="1122363"/>
            <a:ext cx="1176528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Virtual modelling of a human-exoskeleton system using musculoskeletal modelling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7F40D-DC55-45C8-BEF4-23E8AB3C09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GB" dirty="0"/>
          </a:p>
          <a:p>
            <a:r>
              <a:rPr lang="en-GB" dirty="0" err="1"/>
              <a:t>Divyaksh</a:t>
            </a:r>
            <a:r>
              <a:rPr lang="en-GB" dirty="0"/>
              <a:t> S. Chander</a:t>
            </a:r>
          </a:p>
          <a:p>
            <a:r>
              <a:rPr lang="en-GB" dirty="0"/>
              <a:t>Research engineer, Department of Mechatronics, ENS RENNES</a:t>
            </a:r>
          </a:p>
        </p:txBody>
      </p:sp>
    </p:spTree>
    <p:extLst>
      <p:ext uri="{BB962C8B-B14F-4D97-AF65-F5344CB8AC3E}">
        <p14:creationId xmlns:p14="http://schemas.microsoft.com/office/powerpoint/2010/main" val="6362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A384-657A-4680-B8DA-CEFC5365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C074-C372-4052-B4CF-B8C63D92C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Human-Exoskeleton interface modeling</a:t>
            </a:r>
          </a:p>
          <a:p>
            <a:r>
              <a:rPr lang="en-GB" dirty="0"/>
              <a:t>Typically, kinematic constraints </a:t>
            </a:r>
            <a:r>
              <a:rPr lang="en-GB" baseline="30000" dirty="0"/>
              <a:t>[11-18]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Associated reaction forces.</a:t>
            </a:r>
          </a:p>
          <a:p>
            <a:pPr lvl="1"/>
            <a:endParaRPr lang="en-GB" dirty="0"/>
          </a:p>
          <a:p>
            <a:r>
              <a:rPr lang="en-GB" dirty="0"/>
              <a:t>Unknown interface forces at a single point </a:t>
            </a:r>
            <a:r>
              <a:rPr lang="en-GB" baseline="30000" dirty="0"/>
              <a:t>[19, 20]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Solved as an optimization problem</a:t>
            </a:r>
          </a:p>
          <a:p>
            <a:pPr lvl="1"/>
            <a:endParaRPr lang="en-GB" dirty="0"/>
          </a:p>
          <a:p>
            <a:r>
              <a:rPr lang="en-GB" dirty="0"/>
              <a:t>Unknown interface forces as contact forces </a:t>
            </a:r>
            <a:r>
              <a:rPr lang="en-GB" baseline="30000" dirty="0"/>
              <a:t>[21-23]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Solved as an optimization problem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13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30D7-9284-4125-8651-CDE23514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in Interface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181EF-66BB-4945-88AB-16D29CEF4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Solution of interface forces through muscle recruitment problem</a:t>
            </a:r>
          </a:p>
          <a:p>
            <a:pPr lvl="1"/>
            <a:r>
              <a:rPr lang="en-GB" dirty="0"/>
              <a:t>Potential of unwanted influence between interface and muscle forces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Selection of maximum</a:t>
            </a:r>
          </a:p>
          <a:p>
            <a:pPr marL="457200" lvl="1" indent="0">
              <a:buNone/>
            </a:pPr>
            <a:r>
              <a:rPr lang="en-GB" dirty="0"/>
              <a:t>   interface force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91AF4-9F46-4095-B74D-795FA3D2E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79"/>
          <a:stretch/>
        </p:blipFill>
        <p:spPr>
          <a:xfrm>
            <a:off x="6367921" y="3291839"/>
            <a:ext cx="5553039" cy="3282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A3EDA-81D7-468A-9CF5-AB48E42E9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519"/>
          <a:stretch/>
        </p:blipFill>
        <p:spPr>
          <a:xfrm>
            <a:off x="4741463" y="2895319"/>
            <a:ext cx="1470284" cy="3678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DF3385-B0B8-40CF-AE51-3AE22C6BC930}"/>
              </a:ext>
            </a:extLst>
          </p:cNvPr>
          <p:cNvSpPr txBox="1"/>
          <p:nvPr/>
        </p:nvSpPr>
        <p:spPr>
          <a:xfrm>
            <a:off x="7508240" y="3048000"/>
            <a:ext cx="2214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Maximum Interface Force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0873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36FF-81FB-422A-BBA2-00707178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in Interface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F2688-C003-43F6-96F8-CA2049374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Solution of interface forces through muscle recruitment problem</a:t>
            </a:r>
          </a:p>
          <a:p>
            <a:pPr lvl="1"/>
            <a:r>
              <a:rPr lang="en-GB" dirty="0"/>
              <a:t>Potential of unwanted influence between interface and muscle forces</a:t>
            </a:r>
          </a:p>
          <a:p>
            <a:pPr lvl="1"/>
            <a:r>
              <a:rPr lang="en-GB" dirty="0"/>
              <a:t>Joint misalignments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Dummy segments to create</a:t>
            </a:r>
          </a:p>
          <a:p>
            <a:pPr marL="457200" lvl="1" indent="0">
              <a:buNone/>
            </a:pPr>
            <a:r>
              <a:rPr lang="en-GB" dirty="0"/>
              <a:t>    kinetic alignment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38AD5-6BCB-4858-8B70-D716727C8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287" y="2726860"/>
            <a:ext cx="5596640" cy="42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2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CCB20-9329-4C76-986A-153D1D1A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70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C0B-7A96-49EC-A322-C1DB8D16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609E6-B5AA-4E72-BD6E-0CC1D436D4F4}"/>
              </a:ext>
            </a:extLst>
          </p:cNvPr>
          <p:cNvSpPr txBox="1"/>
          <p:nvPr/>
        </p:nvSpPr>
        <p:spPr>
          <a:xfrm>
            <a:off x="0" y="1382722"/>
            <a:ext cx="1219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Vogel, K. &amp; Eklund, J. On physiological demands and sustainability in meat cutting. Ergonomics 58, 463–479 (2015).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Tröster, M. et al. Biomechanical model-based development of an active occupational upper-limb exoskeleton to support healthcare workers in the surgery waiting room. Int. J. Environ. Res. Public Health 17, 1–16 (2020).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Dembia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L.,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Silder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Uchida, T. K., Hicks, J. L. &amp;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Delp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L. Simulating ideal assistive devices to reduce the metabolic cost of walking with heavy loads.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12, 1–25 (2017).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Shourijeh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S., Jung, M. &amp; Damsgaard, M. Metabolic Energy Consumption in a Box-Lifting Task: A Parametric Study on the Assistive Torque. in Wearable Robotics: Challenges and Trends (eds. González-Vargas, J., Ibáñez, J., Contreras-Vidal, J. L., van der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Kooij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&amp; Pons, J. L.) 143–148 (Springer International Publishing, 2017). doi:10.1007/978-3-319-46532-6_24.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	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Baltrusch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J., van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Dieën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H., van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Bennekom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A. M. &amp;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Houdijk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The effect of a passive trunk exoskeleton on functional performance in healthy individuals. Appl. Ergon. 72, 94–106 (2018).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	Kim, S. et al. Assessing the influence of a passive, upper extremity exoskeletal vest for tasks requiring arm elevation: Part I – “Expected” effects on discomfort, shoulder muscle activity, and work task performance. Appl. Ergon. 70, 315–322 (2018).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	Olivier, J. et al. Impact of ankle locking on gait implications for the design of hip and knee exoskeletons. IEEE Int. Conf.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Robot. 2015-Septe, 618–622 (2015).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	Stegall, P., Winfree, K.,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Zanotto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 &amp; Agrawal, S. K. Rehabilitation exoskeleton design: Exploring the effect of the anterior lunge degree of freedom. IEEE Trans. Robot. 29, 838–846 (2013).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	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Naf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B. et al. Misalignment Compensation for Full Human-Exoskeleton Kinematic Compatibility: State of the Art and Evaluation. Appl. Mech. Rev. 70, 1–19 (2018).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	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Mallat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R., Khalil, M., Venture, G., Bonnet, V. &amp; Mohammed, S. Human-Exoskeleton Joint Misalignment: A Systematic Review. Int. Conf. Adv. Biomed. Eng. ICABME 2019-Octob, 1–4 (2019).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	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Panero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E.,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Muscolo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 G., Gastaldi, L. &amp;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Pastorelli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Multibody Analysis of a 3D Human Model with Trunk Exoskeleton for Industrial Applications. Computational Methods in Applied Sciences vol. 53 (Springer International Publishing, 2020).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	Agarwal, P., Neptune, R. R. &amp; Deshpande, A. D. A Simulation Framework for Virtual Prototyping of Robotic Exoskeletons. J.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Biomech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Eng. 138, 061004 (2016).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	Guan, X., Ji, L., Wang, R. &amp; Huang, W. Optimization of an unpowered energy-stored exoskeleton for patients with spinal cord injury. Proc.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Int. Conf. IEEE Eng. Med. Biol. Soc. EMBS 2016-Octob, 5030–5033 (2016).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	Jensen, E. F. et al. Development and simulation of a passive upper extremity orthosis for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amyoplasia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J.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Assist. Technol. Eng. 5, 205566831876152 (2018).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	Zhou, L., Li, Y. &amp; Bai, S. A human-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centered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 optimization approach for robotic exoskeletons through biomechanical simulation. Rob.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Syst. 91, 337–347 (2017).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	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Ferrati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F.,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Bortoletto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&amp;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Pagello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Virtual modelling of a real exoskeleton constrained to a human musculoskeletal model. Lect. Notes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Sci. (including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Subser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Lect. Notes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Artif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Lect. Notes Bioinformatics) 8064 LNAI, 96–107 (2013).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	Gordon, D. F. N., Henderson, G. &amp; Vijayakumar, S. Effectively Quantifying the Performance of Lower-Limb Exoskeletons Over a Range of Walking Conditions. Front. Robot. AI 5, 1–16 (2018).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	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Harant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Sreenivasa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Millard, M.,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Sarabon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 &amp;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Mombaur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Parameter optimization for passive spinal exoskeletons based on experimental data and optimal control. IEEE-RAS Int. Conf. Humanoid Robot. 535–540 (2017) doi:10.1109/HUMANOIDS.2017.8246924.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	Fournier, B. N., Lemaire, E. D., Smith, A. J. J. &amp; Doumit, M.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Modeling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Simulation of a Lower Extremity Powered Exoskeleton. IEEE Trans. Neural Syst.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Eng. 26, 1596–1603 (2018).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	Tröster, M., Schneider, U.,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Bauernhansl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&amp; Rasmussen, J. Simulation Framework for Active Upper Limb Exoskeleton Design Optimization Based on Musculoskeletal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Modeling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Dritte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Transdisziplinare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345–353 (2018).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	Cho, K., Kim, Y., Yi, D., Jung, M. &amp; Lee, K. Analysis and evaluation of a combined human–exoskeleton model under two different constraints condition. … Int. Summit Hum. … (2012).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	Jung, M. et al. Musculoskeletal Simulation of SOLEUS Ankle Exoskeleton for Countermeasure Exercise in Space. in Wearable Robotics: Challenges and Trends (eds. González-Vargas, J., Ibáñez, J., Contreras-Vidal, J. L., van der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Kooij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&amp; Pons, J. L.) 391–396 (Springer International Publishing, 2017).</a:t>
            </a:r>
          </a:p>
          <a:p>
            <a:pPr marL="270510" indent="-270510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	Chander, D. S. &amp; Cavatorta, M. P. Modelling interaction forces at a curved physical human-exoskeleton interface. Adv.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Transdiscipl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Eng. 11, 217–226 (2020).</a:t>
            </a:r>
          </a:p>
        </p:txBody>
      </p:sp>
    </p:spTree>
    <p:extLst>
      <p:ext uri="{BB962C8B-B14F-4D97-AF65-F5344CB8AC3E}">
        <p14:creationId xmlns:p14="http://schemas.microsoft.com/office/powerpoint/2010/main" val="45787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3DF1-E55E-4AEA-A9EE-209C3A56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72EEE-1121-434F-AD63-670372AF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 err="1"/>
              <a:t>Exoscarne</a:t>
            </a:r>
            <a:endParaRPr lang="en-US" dirty="0"/>
          </a:p>
          <a:p>
            <a:r>
              <a:rPr lang="en-US" dirty="0"/>
              <a:t>Plan</a:t>
            </a:r>
          </a:p>
          <a:p>
            <a:r>
              <a:rPr lang="en-US" dirty="0"/>
              <a:t>My 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60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31E6-0BEF-480C-B32B-F1EFEB9F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C0C74-55F6-42BD-A27B-D0C0A50B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5932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Work-related Musculoskeletal Disorders (WMSDs)</a:t>
            </a:r>
          </a:p>
          <a:p>
            <a:pPr lvl="1"/>
            <a:r>
              <a:rPr lang="en-GB" dirty="0"/>
              <a:t>The most widely reported health problems by workers are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(6</a:t>
            </a:r>
            <a:r>
              <a:rPr lang="en-US" sz="24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EWCS)</a:t>
            </a:r>
            <a:r>
              <a:rPr lang="en-GB" baseline="30000" dirty="0"/>
              <a:t> </a:t>
            </a:r>
          </a:p>
          <a:p>
            <a:pPr lvl="2"/>
            <a:r>
              <a:rPr lang="en-GB" dirty="0"/>
              <a:t>backache (reported by 43%) </a:t>
            </a:r>
          </a:p>
          <a:p>
            <a:pPr lvl="2"/>
            <a:r>
              <a:rPr lang="en-GB" dirty="0"/>
              <a:t>muscular pains in the arms (41%)</a:t>
            </a:r>
          </a:p>
          <a:p>
            <a:pPr lvl="1"/>
            <a:endParaRPr lang="en-GB" dirty="0"/>
          </a:p>
          <a:p>
            <a:r>
              <a:rPr lang="en-GB" dirty="0"/>
              <a:t>Risk Factors:</a:t>
            </a:r>
          </a:p>
          <a:p>
            <a:pPr lvl="1"/>
            <a:r>
              <a:rPr lang="en-GB" dirty="0"/>
              <a:t>Repetition</a:t>
            </a:r>
          </a:p>
          <a:p>
            <a:pPr lvl="1"/>
            <a:r>
              <a:rPr lang="en-GB" dirty="0"/>
              <a:t>Force</a:t>
            </a:r>
          </a:p>
          <a:p>
            <a:pPr lvl="1"/>
            <a:r>
              <a:rPr lang="en-GB" dirty="0"/>
              <a:t>Frequency</a:t>
            </a:r>
          </a:p>
          <a:p>
            <a:pPr lvl="1"/>
            <a:r>
              <a:rPr lang="en-GB" dirty="0"/>
              <a:t>Low temperature</a:t>
            </a:r>
          </a:p>
          <a:p>
            <a:pPr lvl="1"/>
            <a:r>
              <a:rPr lang="en-GB" dirty="0"/>
              <a:t>….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3E1159-F1D6-4A86-859B-B83FEFBE9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042250"/>
              </p:ext>
            </p:extLst>
          </p:nvPr>
        </p:nvGraphicFramePr>
        <p:xfrm>
          <a:off x="4015770" y="4653281"/>
          <a:ext cx="7995921" cy="1501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2333">
                  <a:extLst>
                    <a:ext uri="{9D8B030D-6E8A-4147-A177-3AD203B41FA5}">
                      <a16:colId xmlns:a16="http://schemas.microsoft.com/office/drawing/2014/main" val="1138906254"/>
                    </a:ext>
                  </a:extLst>
                </a:gridCol>
                <a:gridCol w="1251196">
                  <a:extLst>
                    <a:ext uri="{9D8B030D-6E8A-4147-A177-3AD203B41FA5}">
                      <a16:colId xmlns:a16="http://schemas.microsoft.com/office/drawing/2014/main" val="533123991"/>
                    </a:ext>
                  </a:extLst>
                </a:gridCol>
                <a:gridCol w="1251196">
                  <a:extLst>
                    <a:ext uri="{9D8B030D-6E8A-4147-A177-3AD203B41FA5}">
                      <a16:colId xmlns:a16="http://schemas.microsoft.com/office/drawing/2014/main" val="462554472"/>
                    </a:ext>
                  </a:extLst>
                </a:gridCol>
                <a:gridCol w="1251196">
                  <a:extLst>
                    <a:ext uri="{9D8B030D-6E8A-4147-A177-3AD203B41FA5}">
                      <a16:colId xmlns:a16="http://schemas.microsoft.com/office/drawing/2014/main" val="1552823726"/>
                    </a:ext>
                  </a:extLst>
                </a:gridCol>
              </a:tblGrid>
              <a:tr h="31670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Proportion of workers in EU28 exposed one-quarter of the time or more (%)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467613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EWCS)</a:t>
                      </a:r>
                      <a:endParaRPr lang="en-GB" sz="2000" baseline="30000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2005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2010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2015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523688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Repetitive hand or arm movements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62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63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61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438678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Tiring or painful positions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8889172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Carrying or moving heavy loads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506122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0EBFA47-B201-4442-AD9E-0F908242D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520" y="365126"/>
            <a:ext cx="3561268" cy="3667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E40B2-E12C-427C-923D-B7085C239048}"/>
              </a:ext>
            </a:extLst>
          </p:cNvPr>
          <p:cNvSpPr txBox="1"/>
          <p:nvPr/>
        </p:nvSpPr>
        <p:spPr>
          <a:xfrm>
            <a:off x="5781040" y="4032236"/>
            <a:ext cx="615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 of 21 subjects categorized as having non-sustainable work</a:t>
            </a:r>
            <a:r>
              <a:rPr lang="en-GB" baseline="30000" dirty="0"/>
              <a:t>[1]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69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E2D6-70D0-4D05-8B08-5F98A4F4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Exoscarne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0DEC4-5ECD-4D3B-B69F-9497603FE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Exoskeletons?</a:t>
            </a:r>
          </a:p>
          <a:p>
            <a:pPr lvl="1"/>
            <a:r>
              <a:rPr lang="en-US" dirty="0"/>
              <a:t>Wearable assistive devices</a:t>
            </a:r>
          </a:p>
          <a:p>
            <a:pPr lvl="1"/>
            <a:r>
              <a:rPr lang="en-US" dirty="0"/>
              <a:t>Transfer load from one part to another</a:t>
            </a:r>
          </a:p>
          <a:p>
            <a:pPr lvl="1"/>
            <a:endParaRPr lang="en-US" dirty="0"/>
          </a:p>
          <a:p>
            <a:r>
              <a:rPr lang="en-US" dirty="0"/>
              <a:t>Why Exoskeletons?</a:t>
            </a:r>
          </a:p>
          <a:p>
            <a:pPr lvl="1"/>
            <a:r>
              <a:rPr lang="en-US" dirty="0"/>
              <a:t>Difficulty in modifying tasks</a:t>
            </a:r>
          </a:p>
          <a:p>
            <a:pPr lvl="1"/>
            <a:r>
              <a:rPr lang="en-US" dirty="0"/>
              <a:t>Allow for variability</a:t>
            </a:r>
          </a:p>
          <a:p>
            <a:pPr lvl="1"/>
            <a:r>
              <a:rPr lang="en-US" dirty="0"/>
              <a:t>Reduce exposure to risk factors</a:t>
            </a:r>
          </a:p>
          <a:p>
            <a:pPr lvl="1"/>
            <a:endParaRPr lang="en-GB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F83A5D7-B07D-4A61-8953-66C426F55E6A}"/>
              </a:ext>
            </a:extLst>
          </p:cNvPr>
          <p:cNvSpPr/>
          <p:nvPr/>
        </p:nvSpPr>
        <p:spPr>
          <a:xfrm>
            <a:off x="7863836" y="999883"/>
            <a:ext cx="229296" cy="946468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3BBA21F4-EF9A-4F34-8D71-1BA8C20AF85C}"/>
              </a:ext>
            </a:extLst>
          </p:cNvPr>
          <p:cNvSpPr/>
          <p:nvPr/>
        </p:nvSpPr>
        <p:spPr>
          <a:xfrm rot="15789413">
            <a:off x="8216649" y="794026"/>
            <a:ext cx="134550" cy="496691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F8886223-3985-4D75-8D2D-ADA1B5B28051}"/>
              </a:ext>
            </a:extLst>
          </p:cNvPr>
          <p:cNvSpPr/>
          <p:nvPr/>
        </p:nvSpPr>
        <p:spPr>
          <a:xfrm>
            <a:off x="7863838" y="1876044"/>
            <a:ext cx="229295" cy="805191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AA835FD9-FF61-438C-B6AA-7434B728D580}"/>
              </a:ext>
            </a:extLst>
          </p:cNvPr>
          <p:cNvSpPr/>
          <p:nvPr/>
        </p:nvSpPr>
        <p:spPr>
          <a:xfrm rot="16200000">
            <a:off x="7537536" y="2781019"/>
            <a:ext cx="881899" cy="22929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AEA055-734E-4DBA-99F0-F8AFCAD45E0B}"/>
              </a:ext>
            </a:extLst>
          </p:cNvPr>
          <p:cNvSpPr/>
          <p:nvPr/>
        </p:nvSpPr>
        <p:spPr>
          <a:xfrm>
            <a:off x="7752032" y="561006"/>
            <a:ext cx="370871" cy="3925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Hammer">
            <a:extLst>
              <a:ext uri="{FF2B5EF4-FFF2-40B4-BE49-F238E27FC236}">
                <a16:creationId xmlns:a16="http://schemas.microsoft.com/office/drawing/2014/main" id="{12450870-427A-4F43-96E0-E376C8E62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894501">
            <a:off x="8311694" y="219442"/>
            <a:ext cx="391774" cy="3917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485351-79C6-41FF-AB63-4BFCC51F681B}"/>
              </a:ext>
            </a:extLst>
          </p:cNvPr>
          <p:cNvSpPr/>
          <p:nvPr/>
        </p:nvSpPr>
        <p:spPr>
          <a:xfrm rot="16200000">
            <a:off x="7021801" y="1769237"/>
            <a:ext cx="541471" cy="104732"/>
          </a:xfrm>
          <a:prstGeom prst="rect">
            <a:avLst/>
          </a:prstGeom>
          <a:solidFill>
            <a:srgbClr val="763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39B33F-B080-434A-B112-083A98D94C3C}"/>
              </a:ext>
            </a:extLst>
          </p:cNvPr>
          <p:cNvSpPr/>
          <p:nvPr/>
        </p:nvSpPr>
        <p:spPr>
          <a:xfrm rot="14869317">
            <a:off x="7234975" y="1420769"/>
            <a:ext cx="110267" cy="103766"/>
          </a:xfrm>
          <a:prstGeom prst="ellipse">
            <a:avLst/>
          </a:prstGeom>
          <a:solidFill>
            <a:srgbClr val="763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102AD2-EFD3-4C26-879E-6DECAD1239B4}"/>
              </a:ext>
            </a:extLst>
          </p:cNvPr>
          <p:cNvSpPr/>
          <p:nvPr/>
        </p:nvSpPr>
        <p:spPr>
          <a:xfrm rot="10329759">
            <a:off x="7366542" y="1375059"/>
            <a:ext cx="483343" cy="104732"/>
          </a:xfrm>
          <a:prstGeom prst="rect">
            <a:avLst/>
          </a:prstGeom>
          <a:solidFill>
            <a:srgbClr val="763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5408520F-FAAF-4E44-8396-65B847410EF5}"/>
              </a:ext>
            </a:extLst>
          </p:cNvPr>
          <p:cNvSpPr/>
          <p:nvPr/>
        </p:nvSpPr>
        <p:spPr>
          <a:xfrm rot="11002109">
            <a:off x="8414907" y="561052"/>
            <a:ext cx="134550" cy="504473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39B4B0-97BC-4553-82EF-98055DA59408}"/>
              </a:ext>
            </a:extLst>
          </p:cNvPr>
          <p:cNvSpPr/>
          <p:nvPr/>
        </p:nvSpPr>
        <p:spPr>
          <a:xfrm>
            <a:off x="7678895" y="1101635"/>
            <a:ext cx="637540" cy="220980"/>
          </a:xfrm>
          <a:custGeom>
            <a:avLst/>
            <a:gdLst>
              <a:gd name="connsiteX0" fmla="*/ 0 w 637540"/>
              <a:gd name="connsiteY0" fmla="*/ 220980 h 220980"/>
              <a:gd name="connsiteX1" fmla="*/ 160020 w 637540"/>
              <a:gd name="connsiteY1" fmla="*/ 66040 h 220980"/>
              <a:gd name="connsiteX2" fmla="*/ 502920 w 637540"/>
              <a:gd name="connsiteY2" fmla="*/ 137160 h 220980"/>
              <a:gd name="connsiteX3" fmla="*/ 637540 w 637540"/>
              <a:gd name="connsiteY3" fmla="*/ 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540" h="220980">
                <a:moveTo>
                  <a:pt x="0" y="220980"/>
                </a:moveTo>
                <a:cubicBezTo>
                  <a:pt x="38100" y="150495"/>
                  <a:pt x="76200" y="80010"/>
                  <a:pt x="160020" y="66040"/>
                </a:cubicBezTo>
                <a:cubicBezTo>
                  <a:pt x="243840" y="52070"/>
                  <a:pt x="423333" y="148167"/>
                  <a:pt x="502920" y="137160"/>
                </a:cubicBezTo>
                <a:cubicBezTo>
                  <a:pt x="582507" y="126153"/>
                  <a:pt x="610023" y="63076"/>
                  <a:pt x="637540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B31E79-C626-4A20-8436-0F615EB95D8F}"/>
              </a:ext>
            </a:extLst>
          </p:cNvPr>
          <p:cNvSpPr/>
          <p:nvPr/>
        </p:nvSpPr>
        <p:spPr>
          <a:xfrm>
            <a:off x="7361395" y="1856015"/>
            <a:ext cx="477520" cy="99060"/>
          </a:xfrm>
          <a:custGeom>
            <a:avLst/>
            <a:gdLst>
              <a:gd name="connsiteX0" fmla="*/ 0 w 477520"/>
              <a:gd name="connsiteY0" fmla="*/ 99060 h 99060"/>
              <a:gd name="connsiteX1" fmla="*/ 152400 w 477520"/>
              <a:gd name="connsiteY1" fmla="*/ 25400 h 99060"/>
              <a:gd name="connsiteX2" fmla="*/ 355600 w 477520"/>
              <a:gd name="connsiteY2" fmla="*/ 50800 h 99060"/>
              <a:gd name="connsiteX3" fmla="*/ 477520 w 477520"/>
              <a:gd name="connsiteY3" fmla="*/ 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20" h="99060">
                <a:moveTo>
                  <a:pt x="0" y="99060"/>
                </a:moveTo>
                <a:cubicBezTo>
                  <a:pt x="46566" y="66251"/>
                  <a:pt x="93133" y="33443"/>
                  <a:pt x="152400" y="25400"/>
                </a:cubicBezTo>
                <a:cubicBezTo>
                  <a:pt x="211667" y="17357"/>
                  <a:pt x="301413" y="55033"/>
                  <a:pt x="355600" y="50800"/>
                </a:cubicBezTo>
                <a:cubicBezTo>
                  <a:pt x="409787" y="46567"/>
                  <a:pt x="443653" y="23283"/>
                  <a:pt x="477520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9">
            <a:extLst>
              <a:ext uri="{FF2B5EF4-FFF2-40B4-BE49-F238E27FC236}">
                <a16:creationId xmlns:a16="http://schemas.microsoft.com/office/drawing/2014/main" id="{82DA286C-1D60-44B7-930C-A465F1DF75F4}"/>
              </a:ext>
            </a:extLst>
          </p:cNvPr>
          <p:cNvSpPr/>
          <p:nvPr/>
        </p:nvSpPr>
        <p:spPr>
          <a:xfrm>
            <a:off x="9504978" y="2899029"/>
            <a:ext cx="24247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https://eksobionics.com/</a:t>
            </a:r>
            <a:r>
              <a:rPr lang="en-US" sz="1400" dirty="0"/>
              <a:t>  </a:t>
            </a:r>
          </a:p>
        </p:txBody>
      </p:sp>
      <p:pic>
        <p:nvPicPr>
          <p:cNvPr id="19" name="Picture 6" descr="Risultati immagini per industrial exoskeleton">
            <a:extLst>
              <a:ext uri="{FF2B5EF4-FFF2-40B4-BE49-F238E27FC236}">
                <a16:creationId xmlns:a16="http://schemas.microsoft.com/office/drawing/2014/main" id="{16E17071-0984-4CB0-83CE-8CEB87F38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2" t="14525" r="14066"/>
          <a:stretch/>
        </p:blipFill>
        <p:spPr bwMode="auto">
          <a:xfrm>
            <a:off x="9432743" y="417190"/>
            <a:ext cx="2569193" cy="24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34E637-44CC-49C3-81F0-295CBDA5D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420283" flipH="1">
            <a:off x="10125043" y="3691444"/>
            <a:ext cx="1833165" cy="2496951"/>
          </a:xfrm>
          <a:prstGeom prst="rect">
            <a:avLst/>
          </a:prstGeom>
        </p:spPr>
      </p:pic>
      <p:sp>
        <p:nvSpPr>
          <p:cNvPr id="22" name="Rettangolo 9">
            <a:extLst>
              <a:ext uri="{FF2B5EF4-FFF2-40B4-BE49-F238E27FC236}">
                <a16:creationId xmlns:a16="http://schemas.microsoft.com/office/drawing/2014/main" id="{8EC2BDBD-2055-4215-8C94-B2884DC563CD}"/>
              </a:ext>
            </a:extLst>
          </p:cNvPr>
          <p:cNvSpPr/>
          <p:nvPr/>
        </p:nvSpPr>
        <p:spPr>
          <a:xfrm>
            <a:off x="9584527" y="6191234"/>
            <a:ext cx="24247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8"/>
              </a:rPr>
              <a:t>http://en.laevo.nl/</a:t>
            </a:r>
            <a:r>
              <a:rPr lang="en-US" sz="1400" dirty="0"/>
              <a:t> 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E5B72638-6009-4965-97A7-E04B92C44974}"/>
              </a:ext>
            </a:extLst>
          </p:cNvPr>
          <p:cNvSpPr/>
          <p:nvPr/>
        </p:nvSpPr>
        <p:spPr>
          <a:xfrm>
            <a:off x="8408352" y="4771969"/>
            <a:ext cx="678525" cy="606775"/>
          </a:xfrm>
          <a:prstGeom prst="flowChartAlternateProcess">
            <a:avLst/>
          </a:prstGeom>
          <a:solidFill>
            <a:srgbClr val="01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54EA923D-30DE-4709-95EE-DBDEA25A2E87}"/>
              </a:ext>
            </a:extLst>
          </p:cNvPr>
          <p:cNvSpPr/>
          <p:nvPr/>
        </p:nvSpPr>
        <p:spPr>
          <a:xfrm rot="3043305">
            <a:off x="7999078" y="3921845"/>
            <a:ext cx="239466" cy="946468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F72A4A63-3FEB-4C44-AAC0-E92697B1ED36}"/>
              </a:ext>
            </a:extLst>
          </p:cNvPr>
          <p:cNvSpPr/>
          <p:nvPr/>
        </p:nvSpPr>
        <p:spPr>
          <a:xfrm rot="20713953">
            <a:off x="8469432" y="4160345"/>
            <a:ext cx="134550" cy="496691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BE81A718-A86E-43EA-9C22-C61F0D53253A}"/>
              </a:ext>
            </a:extLst>
          </p:cNvPr>
          <p:cNvSpPr/>
          <p:nvPr/>
        </p:nvSpPr>
        <p:spPr>
          <a:xfrm rot="20341879">
            <a:off x="8597786" y="4575563"/>
            <a:ext cx="134550" cy="465199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7E0C4C9-854E-4661-B451-DCB6E6F460B5}"/>
              </a:ext>
            </a:extLst>
          </p:cNvPr>
          <p:cNvSpPr/>
          <p:nvPr/>
        </p:nvSpPr>
        <p:spPr>
          <a:xfrm rot="20786383">
            <a:off x="7773883" y="4550964"/>
            <a:ext cx="225402" cy="805191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2E429688-774C-424E-9727-14539DFBD57B}"/>
              </a:ext>
            </a:extLst>
          </p:cNvPr>
          <p:cNvSpPr/>
          <p:nvPr/>
        </p:nvSpPr>
        <p:spPr>
          <a:xfrm rot="16200000">
            <a:off x="7528467" y="5593075"/>
            <a:ext cx="881899" cy="22929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10EEAF1-9228-4EF5-AB17-E7EAB9CA43D7}"/>
              </a:ext>
            </a:extLst>
          </p:cNvPr>
          <p:cNvSpPr/>
          <p:nvPr/>
        </p:nvSpPr>
        <p:spPr>
          <a:xfrm>
            <a:off x="8549817" y="3844982"/>
            <a:ext cx="370871" cy="3925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52D4C1-C989-4E36-8E14-5E4CE1C4AF00}"/>
              </a:ext>
            </a:extLst>
          </p:cNvPr>
          <p:cNvSpPr/>
          <p:nvPr/>
        </p:nvSpPr>
        <p:spPr>
          <a:xfrm rot="8414753">
            <a:off x="7099299" y="4205665"/>
            <a:ext cx="678281" cy="104732"/>
          </a:xfrm>
          <a:prstGeom prst="rect">
            <a:avLst/>
          </a:prstGeom>
          <a:solidFill>
            <a:srgbClr val="763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868043D-CD25-491C-A985-4322B5F0A0B8}"/>
              </a:ext>
            </a:extLst>
          </p:cNvPr>
          <p:cNvSpPr/>
          <p:nvPr/>
        </p:nvSpPr>
        <p:spPr>
          <a:xfrm>
            <a:off x="7063720" y="4470472"/>
            <a:ext cx="110267" cy="103766"/>
          </a:xfrm>
          <a:prstGeom prst="ellipse">
            <a:avLst/>
          </a:prstGeom>
          <a:solidFill>
            <a:srgbClr val="763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BF4C63-0C1B-4238-8B0E-BEC088A21015}"/>
              </a:ext>
            </a:extLst>
          </p:cNvPr>
          <p:cNvSpPr/>
          <p:nvPr/>
        </p:nvSpPr>
        <p:spPr>
          <a:xfrm rot="15347120">
            <a:off x="6920555" y="4827953"/>
            <a:ext cx="580928" cy="104732"/>
          </a:xfrm>
          <a:prstGeom prst="rect">
            <a:avLst/>
          </a:prstGeom>
          <a:solidFill>
            <a:srgbClr val="763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2A4A12E-80C8-49B1-AD78-EF7201E7108D}"/>
              </a:ext>
            </a:extLst>
          </p:cNvPr>
          <p:cNvSpPr/>
          <p:nvPr/>
        </p:nvSpPr>
        <p:spPr>
          <a:xfrm>
            <a:off x="7324987" y="4932015"/>
            <a:ext cx="447106" cy="119402"/>
          </a:xfrm>
          <a:custGeom>
            <a:avLst/>
            <a:gdLst>
              <a:gd name="connsiteX0" fmla="*/ 0 w 477520"/>
              <a:gd name="connsiteY0" fmla="*/ 99060 h 99060"/>
              <a:gd name="connsiteX1" fmla="*/ 152400 w 477520"/>
              <a:gd name="connsiteY1" fmla="*/ 25400 h 99060"/>
              <a:gd name="connsiteX2" fmla="*/ 355600 w 477520"/>
              <a:gd name="connsiteY2" fmla="*/ 50800 h 99060"/>
              <a:gd name="connsiteX3" fmla="*/ 477520 w 477520"/>
              <a:gd name="connsiteY3" fmla="*/ 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20" h="99060">
                <a:moveTo>
                  <a:pt x="0" y="99060"/>
                </a:moveTo>
                <a:cubicBezTo>
                  <a:pt x="46566" y="66251"/>
                  <a:pt x="93133" y="33443"/>
                  <a:pt x="152400" y="25400"/>
                </a:cubicBezTo>
                <a:cubicBezTo>
                  <a:pt x="211667" y="17357"/>
                  <a:pt x="301413" y="55033"/>
                  <a:pt x="355600" y="50800"/>
                </a:cubicBezTo>
                <a:cubicBezTo>
                  <a:pt x="409787" y="46567"/>
                  <a:pt x="443653" y="23283"/>
                  <a:pt x="477520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F0791B0-F562-43B7-8A4F-0236996C14EF}"/>
              </a:ext>
            </a:extLst>
          </p:cNvPr>
          <p:cNvSpPr/>
          <p:nvPr/>
        </p:nvSpPr>
        <p:spPr>
          <a:xfrm rot="601294">
            <a:off x="7716077" y="4126480"/>
            <a:ext cx="472493" cy="96849"/>
          </a:xfrm>
          <a:custGeom>
            <a:avLst/>
            <a:gdLst>
              <a:gd name="connsiteX0" fmla="*/ 0 w 480060"/>
              <a:gd name="connsiteY0" fmla="*/ 37668 h 118192"/>
              <a:gd name="connsiteX1" fmla="*/ 156210 w 480060"/>
              <a:gd name="connsiteY1" fmla="*/ 117678 h 118192"/>
              <a:gd name="connsiteX2" fmla="*/ 293370 w 480060"/>
              <a:gd name="connsiteY2" fmla="*/ 3378 h 118192"/>
              <a:gd name="connsiteX3" fmla="*/ 480060 w 480060"/>
              <a:gd name="connsiteY3" fmla="*/ 41478 h 1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60" h="118192">
                <a:moveTo>
                  <a:pt x="0" y="37668"/>
                </a:moveTo>
                <a:cubicBezTo>
                  <a:pt x="53657" y="80530"/>
                  <a:pt x="107315" y="123393"/>
                  <a:pt x="156210" y="117678"/>
                </a:cubicBezTo>
                <a:cubicBezTo>
                  <a:pt x="205105" y="111963"/>
                  <a:pt x="239395" y="16078"/>
                  <a:pt x="293370" y="3378"/>
                </a:cubicBezTo>
                <a:cubicBezTo>
                  <a:pt x="347345" y="-9322"/>
                  <a:pt x="413702" y="16078"/>
                  <a:pt x="480060" y="41478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94480A4-9576-41D9-9036-AC6EBD4F2C6F}"/>
              </a:ext>
            </a:extLst>
          </p:cNvPr>
          <p:cNvSpPr/>
          <p:nvPr/>
        </p:nvSpPr>
        <p:spPr>
          <a:xfrm rot="241395">
            <a:off x="7215835" y="4548610"/>
            <a:ext cx="472493" cy="96849"/>
          </a:xfrm>
          <a:custGeom>
            <a:avLst/>
            <a:gdLst>
              <a:gd name="connsiteX0" fmla="*/ 0 w 480060"/>
              <a:gd name="connsiteY0" fmla="*/ 37668 h 118192"/>
              <a:gd name="connsiteX1" fmla="*/ 156210 w 480060"/>
              <a:gd name="connsiteY1" fmla="*/ 117678 h 118192"/>
              <a:gd name="connsiteX2" fmla="*/ 293370 w 480060"/>
              <a:gd name="connsiteY2" fmla="*/ 3378 h 118192"/>
              <a:gd name="connsiteX3" fmla="*/ 480060 w 480060"/>
              <a:gd name="connsiteY3" fmla="*/ 41478 h 1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60" h="118192">
                <a:moveTo>
                  <a:pt x="0" y="37668"/>
                </a:moveTo>
                <a:cubicBezTo>
                  <a:pt x="53657" y="80530"/>
                  <a:pt x="107315" y="123393"/>
                  <a:pt x="156210" y="117678"/>
                </a:cubicBezTo>
                <a:cubicBezTo>
                  <a:pt x="205105" y="111963"/>
                  <a:pt x="239395" y="16078"/>
                  <a:pt x="293370" y="3378"/>
                </a:cubicBezTo>
                <a:cubicBezTo>
                  <a:pt x="347345" y="-9322"/>
                  <a:pt x="413702" y="16078"/>
                  <a:pt x="480060" y="41478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102C-3478-4081-A0DA-2DD6D1AF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21A0A-0AC2-4E69-BE12-E5E085D58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Musculoskeletal modelling based virtual development of exoskeleton</a:t>
            </a:r>
            <a:endParaRPr lang="en-GB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8F71C24-1639-491E-9774-63A14D513A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259834"/>
              </p:ext>
            </p:extLst>
          </p:nvPr>
        </p:nvGraphicFramePr>
        <p:xfrm>
          <a:off x="990600" y="19780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53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7EE1-8D2F-4108-911F-CBCFD2E2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Musculoskeletal Modelling Basics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AE076F-DC92-4D30-94C8-A7F52B7EB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216942"/>
              </p:ext>
            </p:extLst>
          </p:nvPr>
        </p:nvGraphicFramePr>
        <p:xfrm>
          <a:off x="2703399" y="1825625"/>
          <a:ext cx="7988968" cy="237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66C0FE2-52D1-4411-A3E6-1F174C177A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542" y="4773839"/>
            <a:ext cx="1563862" cy="1719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22CCAC-5FBD-4A14-8074-3615C9C4AA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542" y="1825625"/>
            <a:ext cx="1011082" cy="2377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26D385-9D74-45F5-80EE-07ADBA2BA2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1852" y="4773839"/>
            <a:ext cx="1571345" cy="1719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D5F34B-7545-415A-8A3A-B58AAE499DB7}"/>
              </a:ext>
            </a:extLst>
          </p:cNvPr>
          <p:cNvSpPr txBox="1"/>
          <p:nvPr/>
        </p:nvSpPr>
        <p:spPr>
          <a:xfrm flipH="1">
            <a:off x="840293" y="4203033"/>
            <a:ext cx="119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MS Model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29CF9A-4B40-47A5-A376-EEA32FF79CE6}"/>
              </a:ext>
            </a:extLst>
          </p:cNvPr>
          <p:cNvSpPr txBox="1"/>
          <p:nvPr/>
        </p:nvSpPr>
        <p:spPr>
          <a:xfrm flipH="1">
            <a:off x="927056" y="6488668"/>
            <a:ext cx="157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Mocap data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DD123-0205-4E61-BA51-B36D597C66BE}"/>
              </a:ext>
            </a:extLst>
          </p:cNvPr>
          <p:cNvSpPr txBox="1"/>
          <p:nvPr/>
        </p:nvSpPr>
        <p:spPr>
          <a:xfrm flipH="1">
            <a:off x="2925028" y="6488668"/>
            <a:ext cx="170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External Forces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957485-78A0-46F1-ACBA-7FA9F4DFC2DE}"/>
              </a:ext>
            </a:extLst>
          </p:cNvPr>
          <p:cNvCxnSpPr/>
          <p:nvPr/>
        </p:nvCxnSpPr>
        <p:spPr>
          <a:xfrm>
            <a:off x="2039872" y="3047597"/>
            <a:ext cx="5720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326DD0-C8B1-477F-88A6-0F1BB58C80EC}"/>
              </a:ext>
            </a:extLst>
          </p:cNvPr>
          <p:cNvCxnSpPr>
            <a:cxnSpLocks/>
          </p:cNvCxnSpPr>
          <p:nvPr/>
        </p:nvCxnSpPr>
        <p:spPr>
          <a:xfrm flipV="1">
            <a:off x="2255872" y="3754743"/>
            <a:ext cx="735980" cy="881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20A22F-F749-4987-8534-CD2A08F85FA3}"/>
              </a:ext>
            </a:extLst>
          </p:cNvPr>
          <p:cNvCxnSpPr>
            <a:cxnSpLocks/>
          </p:cNvCxnSpPr>
          <p:nvPr/>
        </p:nvCxnSpPr>
        <p:spPr>
          <a:xfrm flipV="1">
            <a:off x="4643730" y="3770541"/>
            <a:ext cx="1477714" cy="12662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BCA47C5-1D07-4256-BFF4-058A39727EB3}"/>
              </a:ext>
            </a:extLst>
          </p:cNvPr>
          <p:cNvSpPr txBox="1"/>
          <p:nvPr/>
        </p:nvSpPr>
        <p:spPr>
          <a:xfrm flipH="1">
            <a:off x="4638032" y="4145204"/>
            <a:ext cx="1661167" cy="646331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Measured or</a:t>
            </a:r>
          </a:p>
          <a:p>
            <a:pPr algn="ctr"/>
            <a:r>
              <a:rPr lang="en-US" dirty="0"/>
              <a:t>Predicted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1EFD7-12C2-4B32-AFDF-280FE4E99518}"/>
              </a:ext>
            </a:extLst>
          </p:cNvPr>
          <p:cNvSpPr txBox="1"/>
          <p:nvPr/>
        </p:nvSpPr>
        <p:spPr>
          <a:xfrm>
            <a:off x="9076936" y="4097101"/>
            <a:ext cx="211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Body Joint Torques</a:t>
            </a:r>
          </a:p>
          <a:p>
            <a:pPr algn="ctr"/>
            <a:r>
              <a:rPr lang="en-US" dirty="0"/>
              <a:t>Muscle forces</a:t>
            </a:r>
            <a:endParaRPr lang="en-GB" dirty="0"/>
          </a:p>
        </p:txBody>
      </p:sp>
      <p:pic>
        <p:nvPicPr>
          <p:cNvPr id="25" name="JOTH_Fin_125HzModif">
            <a:hlinkClick r:id="" action="ppaction://media"/>
            <a:extLst>
              <a:ext uri="{FF2B5EF4-FFF2-40B4-BE49-F238E27FC236}">
                <a16:creationId xmlns:a16="http://schemas.microsoft.com/office/drawing/2014/main" id="{82640A75-1F1D-4924-8603-7A64580EE3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90591" y="4773839"/>
            <a:ext cx="1883593" cy="17148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B988572-3F52-4CBF-A13D-61B74F0A37CA}"/>
              </a:ext>
            </a:extLst>
          </p:cNvPr>
          <p:cNvSpPr txBox="1"/>
          <p:nvPr/>
        </p:nvSpPr>
        <p:spPr>
          <a:xfrm>
            <a:off x="2498402" y="1758370"/>
            <a:ext cx="8385617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Motion Analysis to estimate internal body loads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GB" sz="2000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FAA62-02BC-49B3-A20F-D3695064C1F0}"/>
              </a:ext>
            </a:extLst>
          </p:cNvPr>
          <p:cNvCxnSpPr>
            <a:cxnSpLocks/>
          </p:cNvCxnSpPr>
          <p:nvPr/>
        </p:nvCxnSpPr>
        <p:spPr>
          <a:xfrm>
            <a:off x="7635032" y="3793177"/>
            <a:ext cx="1555559" cy="4890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1D29A0FD-682C-410C-9BD9-5A049D313A8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98763" y="3787853"/>
            <a:ext cx="1507735" cy="61289"/>
          </a:xfrm>
          <a:prstGeom prst="bentConnector4">
            <a:avLst>
              <a:gd name="adj1" fmla="val 1317"/>
              <a:gd name="adj2" fmla="val 47298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1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E44D-0BD8-499C-B1B3-DDBE26DD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Exoskeleton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EAC0D-4170-462C-8E12-4FB2B0DB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0425" cy="4351338"/>
          </a:xfrm>
        </p:spPr>
        <p:txBody>
          <a:bodyPr/>
          <a:lstStyle/>
          <a:p>
            <a:r>
              <a:rPr lang="en-GB" dirty="0"/>
              <a:t>Quantify excessive loading and justify exoskeleton:</a:t>
            </a:r>
          </a:p>
          <a:p>
            <a:pPr lvl="1"/>
            <a:r>
              <a:rPr lang="en-GB" dirty="0"/>
              <a:t>Compare loading in task with reference activities such as gait, box lifting task </a:t>
            </a:r>
            <a:r>
              <a:rPr lang="en-GB" baseline="30000" dirty="0"/>
              <a:t>[2]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Identify assisted joint and required assistance</a:t>
            </a:r>
          </a:p>
          <a:p>
            <a:pPr lvl="1"/>
            <a:r>
              <a:rPr lang="en-GB" dirty="0"/>
              <a:t>Apply idealized assistive torques directly at the joints in a parametric study </a:t>
            </a:r>
            <a:r>
              <a:rPr lang="en-GB" baseline="30000" dirty="0"/>
              <a:t>[3,4]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84135-05FD-4284-A689-4A0FD75D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98" y="2661232"/>
            <a:ext cx="3555643" cy="1624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682B7-824F-4B55-B783-88C03F091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96" y="2661232"/>
            <a:ext cx="4695423" cy="1624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8D726E-58A2-4564-A6E9-536B9A5BF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074" y="2661232"/>
            <a:ext cx="2116849" cy="1624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160F9F-83E6-4C41-9F90-042207492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288" y="5210535"/>
            <a:ext cx="1611948" cy="1624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0E58BD-778B-44BE-9C49-70A053B10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99" y="5210535"/>
            <a:ext cx="1804129" cy="1624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CFDD18-2D47-4E0B-B3DB-77724AC92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2328" y="5210535"/>
            <a:ext cx="2109186" cy="1624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094-ED7A-4DA4-9DFD-423D6B49EC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514" y="5210326"/>
            <a:ext cx="2084139" cy="1624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69DA30-B9F3-48BC-9C11-8F5AFB8786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575" b="50000"/>
          <a:stretch/>
        </p:blipFill>
        <p:spPr>
          <a:xfrm>
            <a:off x="6859142" y="5210326"/>
            <a:ext cx="2169786" cy="1624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F95010-C3C5-4700-B9D1-EA2146C199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388" t="48482" r="15742"/>
          <a:stretch/>
        </p:blipFill>
        <p:spPr>
          <a:xfrm>
            <a:off x="8957923" y="5210325"/>
            <a:ext cx="1555365" cy="16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3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1DA4-CED5-41D1-8CE1-85A2C7DB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Kinematic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50895-8053-4E61-A538-1BE7955E0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Exoskeletons can reduce the range of motion</a:t>
            </a:r>
            <a:r>
              <a:rPr lang="en-GB" baseline="30000" dirty="0"/>
              <a:t> [5,6]</a:t>
            </a:r>
            <a:endParaRPr lang="en-GB" dirty="0"/>
          </a:p>
          <a:p>
            <a:r>
              <a:rPr lang="en-GB" dirty="0"/>
              <a:t>Kinematic mismatch between human and exoskeleton DOFs</a:t>
            </a:r>
            <a:r>
              <a:rPr lang="en-GB" baseline="30000" dirty="0"/>
              <a:t>[7,8]</a:t>
            </a:r>
            <a:endParaRPr lang="en-GB" dirty="0"/>
          </a:p>
          <a:p>
            <a:pPr lvl="1"/>
            <a:r>
              <a:rPr lang="en-GB" dirty="0"/>
              <a:t>Shoulder Joint, Rehabilitative exoskeletons: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Joint misalignment </a:t>
            </a:r>
            <a:r>
              <a:rPr lang="en-GB" baseline="30000" dirty="0"/>
              <a:t>[9,10]</a:t>
            </a:r>
            <a:endParaRPr lang="en-GB" dirty="0"/>
          </a:p>
          <a:p>
            <a:pPr lvl="1"/>
            <a:r>
              <a:rPr lang="en-GB" dirty="0"/>
              <a:t>Dissipation of assistive torque, discomfort.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65AAD-2C33-49DF-9AFF-9CCB7CE8A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5" y="2748824"/>
            <a:ext cx="1611419" cy="1680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F4F52C-BA79-47B6-890B-56ABCD44B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283" y="2748824"/>
            <a:ext cx="2316567" cy="1746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EB2B90-52E0-46BF-8B38-3316416F7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174" y="5072924"/>
            <a:ext cx="2758704" cy="1680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F82763-15A9-47CA-81F3-E36EC24F7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142" y="5072925"/>
            <a:ext cx="7010909" cy="16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0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623C-6873-4989-92C1-3BA85F09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Kinetic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4124B-252D-4838-A98A-B6053702C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Optimize structure of exoskeleton </a:t>
            </a:r>
            <a:r>
              <a:rPr lang="en-GB" baseline="30000" dirty="0"/>
              <a:t>[1,11]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Optimize assistance</a:t>
            </a:r>
          </a:p>
          <a:p>
            <a:pPr lvl="1"/>
            <a:r>
              <a:rPr lang="en-GB" dirty="0"/>
              <a:t>Assistive force, moment arm, subject-specific </a:t>
            </a:r>
            <a:r>
              <a:rPr lang="en-GB" baseline="30000" dirty="0"/>
              <a:t>[1,12-15]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89922-643A-4058-A96A-1006ACC71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2285277"/>
            <a:ext cx="5773235" cy="1659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C21E8B-3884-4770-8356-1E4494C6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5"/>
          <a:stretch/>
        </p:blipFill>
        <p:spPr>
          <a:xfrm>
            <a:off x="8429883" y="2285277"/>
            <a:ext cx="2867682" cy="1659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9BF9E-7714-4A22-93F0-8488E822B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877" y="4341419"/>
            <a:ext cx="2867681" cy="2305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A9A98-1EC3-4E8B-AB49-20FA75358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575" y="4801069"/>
            <a:ext cx="3508599" cy="18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8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1586</Words>
  <Application>Microsoft Office PowerPoint</Application>
  <PresentationFormat>Widescreen</PresentationFormat>
  <Paragraphs>151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Virtual modelling of a human-exoskeleton system using musculoskeletal modelling</vt:lpstr>
      <vt:lpstr>Outline</vt:lpstr>
      <vt:lpstr>Background</vt:lpstr>
      <vt:lpstr>Exoscarne</vt:lpstr>
      <vt:lpstr>Ideas</vt:lpstr>
      <vt:lpstr>Musculoskeletal Modelling Basics</vt:lpstr>
      <vt:lpstr>Exoskeleton concept</vt:lpstr>
      <vt:lpstr>Kinematic Issues</vt:lpstr>
      <vt:lpstr>Kinetic Investigation</vt:lpstr>
      <vt:lpstr>My background</vt:lpstr>
      <vt:lpstr>Challenges in Interface modelling</vt:lpstr>
      <vt:lpstr>Challenges in Interface modelling</vt:lpstr>
      <vt:lpstr>Thank you!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Divyaksh-Subhash Chander</dc:creator>
  <cp:lastModifiedBy>DIVYAKSH SUBHASH CHANDER</cp:lastModifiedBy>
  <cp:revision>7</cp:revision>
  <dcterms:created xsi:type="dcterms:W3CDTF">2021-03-12T17:10:22Z</dcterms:created>
  <dcterms:modified xsi:type="dcterms:W3CDTF">2021-03-14T21:18:47Z</dcterms:modified>
</cp:coreProperties>
</file>